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DBFA7F-6925-425A-B95D-51C95A7883B1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3957E2-5D3B-4909-804C-12C726DBC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26876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ЕЛЕКТРОМАГНІТНІ КОЛИВАННЯ. </a:t>
            </a:r>
            <a:b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b="1" dirty="0" err="1" smtClean="0">
                <a:solidFill>
                  <a:schemeClr val="accent3">
                    <a:lumMod val="75000"/>
                  </a:schemeClr>
                </a:solidFill>
              </a:rPr>
              <a:t>Електричний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контур.</a:t>
            </a:r>
            <a:b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контур.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869160"/>
            <a:ext cx="3096344" cy="12736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Презентация </a:t>
            </a: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Арнаутовой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Валерии,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Джунь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Дианы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Учениц 9-А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Потім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конденсатор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почне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знову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розряджатися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виникне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струм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зворотного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напрямку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поля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зарядженого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буде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зменшуватися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зростати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певний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момент часу конденсатор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розрядиться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сила струму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поля досягнуть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максимальних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значень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відповідає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проходженню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вантажем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положення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рівноваги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ru-RU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Необхідно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підкреслити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ще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раз,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максимальна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накопичена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конденсаторі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під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час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перетворюється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енергію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поля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Процес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одного виду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інший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триватиме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доти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доки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відбуватимуться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коливання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ЕЛЕКТРОМАГНІТНІ КОЛИВАННЯ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chemeClr val="accent3">
                    <a:lumMod val="75000"/>
                  </a:schemeClr>
                </a:solidFill>
              </a:rPr>
              <a:t>Електромагнітні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75000"/>
                  </a:schemeClr>
                </a:solidFill>
              </a:rPr>
              <a:t>коливання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—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це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періодичні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поля на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енергію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поля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навпаки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які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супроводжуються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повторюваною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зміною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параметрів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кола (заряду,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струму).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Електричне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коло, в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якому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можуть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відбуватись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такі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називається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коливальним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контуром.</a:t>
            </a:r>
          </a:p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Дану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формулу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вивів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англійський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фізик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У.Томсон.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Рисунок 3" descr="физ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717032"/>
            <a:ext cx="2278113" cy="2852936"/>
          </a:xfrm>
          <a:prstGeom prst="rect">
            <a:avLst/>
          </a:prstGeom>
        </p:spPr>
      </p:pic>
      <p:pic>
        <p:nvPicPr>
          <p:cNvPr id="5" name="Рисунок 4" descr="1306535834_9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3861048"/>
            <a:ext cx="4283968" cy="1600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ЕЛЕКТРОМАГНІТНІ КОЛИВАННЯ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физ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601" y="1447800"/>
            <a:ext cx="6406347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контур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контур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коло,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послідовно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з'єднаних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конденсатора.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Якщо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конденсатору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надати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заряд, 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потім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з'єднати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його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пластини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кінцями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то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виникнуть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періодичні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зміни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заряду (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q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) та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(U) на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конденсаторі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також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струму (I)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котушці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endParaRPr lang="ru-RU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   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Фізичні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процеси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відбуваються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супроводжуються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безперервними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перетвореннями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одного виду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інший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саме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поля конденсатора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перетворюється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енергію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поля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навпаки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При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повній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відповідності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законом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збереження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повна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залишається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величиною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сталою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Повна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W)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дорівнює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максимальній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електричній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е.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ах)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максимальній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магнітній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м.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ах)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сумі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е).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магнітної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м.) в </a:t>
            </a:r>
            <a:r>
              <a:rPr lang="ru-RU" sz="1800" dirty="0" err="1" smtClean="0">
                <a:solidFill>
                  <a:schemeClr val="accent3">
                    <a:lumMod val="75000"/>
                  </a:schemeClr>
                </a:solidFill>
              </a:rPr>
              <a:t>будь-який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момент часу.</a:t>
            </a:r>
            <a:endParaRPr lang="ru-RU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контур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Формула Томсона - формула,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зв'язує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період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(Т)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власних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його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ємністю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(С)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індуктивністю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L).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Період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(Т)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власних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прямо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пропорційний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кореню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квадратному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L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ємності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С.</a:t>
            </a:r>
          </a:p>
          <a:p>
            <a:pPr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   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Період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вільних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зростає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зростанням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ємності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конденсатора. Чим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більше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L,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тим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повільніше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струм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наростає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повільніше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падає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до нуля, 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чим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більше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С,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тим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більший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час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потрібен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для перезарядки конденсатора.</a:t>
            </a:r>
          </a:p>
          <a:p>
            <a:pPr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   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Циклічна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частота </a:t>
            </a:r>
            <a:r>
              <a:rPr lang="el-GR" sz="1600" dirty="0" smtClean="0">
                <a:solidFill>
                  <a:schemeClr val="accent3">
                    <a:lumMod val="75000"/>
                  </a:schemeClr>
                </a:solidFill>
              </a:rPr>
              <a:t>ω0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називається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власною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частотою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електромагнітних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, вона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залежить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лише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параметрів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контуру, 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саме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ємності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(С)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L).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Вона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обернено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пропорційна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кореню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квадратному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L)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ємності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(С).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Рисунок 5" descr="1306535834_9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797152"/>
            <a:ext cx="3995935" cy="1492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контур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mage5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484784"/>
            <a:ext cx="4248472" cy="2333059"/>
          </a:xfrm>
        </p:spPr>
      </p:pic>
      <p:pic>
        <p:nvPicPr>
          <p:cNvPr id="5" name="Рисунок 4" descr="image5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4365104"/>
            <a:ext cx="1786116" cy="18746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1412776"/>
            <a:ext cx="35821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q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заряд у момент часу, [Кл];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qmax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амплітуда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заряду, [Кл];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ω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—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циклічна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частота, [рад/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сила струму в момент часу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t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, [А];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Imaх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амплітуда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струму, [А];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u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напруга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в момент часу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t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, [В];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Umax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амплітуда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коливання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напруг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, [В].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chemeClr val="accent3">
                    <a:lumMod val="75000"/>
                  </a:schemeClr>
                </a:solidFill>
              </a:rPr>
              <a:t>Найпростіший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 контур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Будь-який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контур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складається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Розглянемо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його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роботу 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досліді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. Для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цього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зберемо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коло за схемою (рис. а).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Спочатку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одержує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енергію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джерела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постійного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струму. При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верхня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пластина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заряджається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позитивно, 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нижня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негативно — 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ній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накопичується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надлишок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електронів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Перемкнімо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 на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котушку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індуктивності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(рис. б).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Надлишок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електронів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нижньої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пластини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перекинеться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котушку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верхньої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пластини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виникне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наростаючий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електричний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струм. У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результаті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цього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котушка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стає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електромагнітом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створює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навколо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себе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магнітне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поле.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Рисунок 3" descr="image2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221088"/>
            <a:ext cx="4464496" cy="1966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chemeClr val="accent3">
                    <a:lumMod val="75000"/>
                  </a:schemeClr>
                </a:solidFill>
              </a:rPr>
              <a:t>Найпростіший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 контур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Через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явище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самоіндукції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після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розряджання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струм не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припиниться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миттєво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, а буде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продовжувати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текти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ще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якийсь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час у тому самому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напрямку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знову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заряджаючи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пластини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конденсатора.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Після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цього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весь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процес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повториться в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протилежному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напрямку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коливальний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контур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повернеться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у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вихідний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стан.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Описаний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процес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перезарядження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через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котушку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повторюється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через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рівні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проміжки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часу. При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періодично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змінюються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значення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заряду конденсатора,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ньому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струму в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Періодичні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зміни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заряду,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струму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колі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називають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електромагнітними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коливаннями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За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відсутності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втрат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електромагнітні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коливання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будуть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гармонічними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тобто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значення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заряду,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сили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струму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колі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змінюватимуться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за законом синуса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або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косинуса.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Використовуючи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формулу Томсона,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можна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визначити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власну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частоту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коливань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коливального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контуру</a:t>
            </a:r>
          </a:p>
        </p:txBody>
      </p:sp>
      <p:pic>
        <p:nvPicPr>
          <p:cNvPr id="4" name="Рисунок 3" descr="image2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869160"/>
            <a:ext cx="3215812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Перетворення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коливальному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Заряджання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аналогічне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відхиленню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пружинного маятника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положення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рівноваги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, 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поля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зарядженого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конденсатора —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потенціальної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деформованої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пружини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Якщо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конденсатор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заряджений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до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напруги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, то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його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заряд буде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дорівнює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qm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= 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CUm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. У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стані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електричного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поля максимальна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дорівнює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    .     </a:t>
            </a:r>
          </a:p>
          <a:p>
            <a:endParaRPr lang="ru-RU" sz="19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Цей стан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еквівалентний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стану пружинного маятника, коли пружину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розтягли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х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передали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механічній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коливальній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системі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потенціальну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енергію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. </a:t>
            </a:r>
          </a:p>
          <a:p>
            <a:endParaRPr lang="ru-RU" sz="19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Коли конденсатор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повністю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розрядиться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магнітного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поля максимальна и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дорівнює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 . </a:t>
            </a:r>
          </a:p>
          <a:p>
            <a:endParaRPr lang="ru-RU" sz="19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Цей стан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еквівалентний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стану пружинного маятника, коли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вантаж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пружині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положенні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рівноваги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має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максимальну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швидкість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Кінетична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маятника при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дорівнює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 .</a:t>
            </a:r>
          </a:p>
          <a:p>
            <a:endParaRPr lang="ru-RU" sz="19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Коли сила струму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зменшиться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до нуля, конденсатор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виявиться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перезарядженим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Якщо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втрат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енергії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контурі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немає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напруга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заряд конденсатора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дорівнюватимуть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початковим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Під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час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коливання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вантажу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пружині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цьому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моменту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відповідає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його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зупинка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крайньому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верхньому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положенні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, коли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потенціальна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900" dirty="0" err="1" smtClean="0">
                <a:solidFill>
                  <a:schemeClr val="accent3">
                    <a:lumMod val="75000"/>
                  </a:schemeClr>
                </a:solidFill>
              </a:rPr>
              <a:t>енергія</a:t>
            </a:r>
            <a:r>
              <a:rPr lang="ru-RU" sz="1900" dirty="0" smtClean="0">
                <a:solidFill>
                  <a:schemeClr val="accent3">
                    <a:lumMod val="75000"/>
                  </a:schemeClr>
                </a:solidFill>
              </a:rPr>
              <a:t> максимальна</a:t>
            </a:r>
            <a:r>
              <a:rPr lang="ru-RU" sz="19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2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492896"/>
            <a:ext cx="408045" cy="432048"/>
          </a:xfrm>
          <a:prstGeom prst="rect">
            <a:avLst/>
          </a:prstGeom>
        </p:spPr>
      </p:pic>
      <p:pic>
        <p:nvPicPr>
          <p:cNvPr id="5" name="Рисунок 4" descr="image2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3212976"/>
            <a:ext cx="405222" cy="504056"/>
          </a:xfrm>
          <a:prstGeom prst="rect">
            <a:avLst/>
          </a:prstGeom>
        </p:spPr>
      </p:pic>
      <p:pic>
        <p:nvPicPr>
          <p:cNvPr id="6" name="Рисунок 5" descr="image2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3861048"/>
            <a:ext cx="432048" cy="500783"/>
          </a:xfrm>
          <a:prstGeom prst="rect">
            <a:avLst/>
          </a:prstGeom>
        </p:spPr>
      </p:pic>
      <p:pic>
        <p:nvPicPr>
          <p:cNvPr id="7" name="Рисунок 6" descr="image2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47864" y="4797152"/>
            <a:ext cx="432048" cy="518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818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ЕЛЕКТРОМАГНІТНІ КОЛИВАННЯ.  Електричний коливальний контур.  Коливальний контур. </vt:lpstr>
      <vt:lpstr>ЕЛЕКТРОМАГНІТНІ КОЛИВАННЯ</vt:lpstr>
      <vt:lpstr>ЕЛЕКТРОМАГНІТНІ КОЛИВАННЯ</vt:lpstr>
      <vt:lpstr>Перетворення енергії в коливальному контурі. Коливальний контур</vt:lpstr>
      <vt:lpstr>Перетворення енергії в коливальному контурі. Коливальний контур</vt:lpstr>
      <vt:lpstr>Коливальний контур</vt:lpstr>
      <vt:lpstr>Найпростіший коливальний контур</vt:lpstr>
      <vt:lpstr>Найпростіший коливальний контур</vt:lpstr>
      <vt:lpstr>Перетворення енергії в коливальному контурі</vt:lpstr>
      <vt:lpstr>Перетворення енергії в коливальному контурі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ЕЛЕКТРОМАГНІТНІ КОЛИВАННЯ,   електричний коливальний контур, коливальний контур</dc:title>
  <dc:creator>Пользователь Windows</dc:creator>
  <cp:lastModifiedBy>Пользователь Windows</cp:lastModifiedBy>
  <cp:revision>7</cp:revision>
  <dcterms:created xsi:type="dcterms:W3CDTF">2017-11-29T17:28:39Z</dcterms:created>
  <dcterms:modified xsi:type="dcterms:W3CDTF">2017-11-30T16:02:59Z</dcterms:modified>
</cp:coreProperties>
</file>