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75" autoAdjust="0"/>
  </p:normalViewPr>
  <p:slideViewPr>
    <p:cSldViewPr>
      <p:cViewPr>
        <p:scale>
          <a:sx n="50" d="100"/>
          <a:sy n="50" d="100"/>
        </p:scale>
        <p:origin x="-1190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708920"/>
            <a:ext cx="4392488" cy="2160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  <p:sp>
        <p:nvSpPr>
          <p:cNvPr id="3025" name="Полилиния 3024"/>
          <p:cNvSpPr/>
          <p:nvPr userDrawn="1"/>
        </p:nvSpPr>
        <p:spPr>
          <a:xfrm>
            <a:off x="-180528" y="-171400"/>
            <a:ext cx="5902425" cy="7344816"/>
          </a:xfrm>
          <a:custGeom>
            <a:avLst/>
            <a:gdLst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  <a:gd name="connsiteX0" fmla="*/ 2213264 w 5766955"/>
              <a:gd name="connsiteY0" fmla="*/ 0 h 6930737"/>
              <a:gd name="connsiteX1" fmla="*/ 4010891 w 5766955"/>
              <a:gd name="connsiteY1" fmla="*/ 31173 h 6930737"/>
              <a:gd name="connsiteX2" fmla="*/ 5766955 w 5766955"/>
              <a:gd name="connsiteY2" fmla="*/ 6899564 h 6930737"/>
              <a:gd name="connsiteX3" fmla="*/ 2961409 w 5766955"/>
              <a:gd name="connsiteY3" fmla="*/ 6930737 h 6930737"/>
              <a:gd name="connsiteX4" fmla="*/ 20782 w 5766955"/>
              <a:gd name="connsiteY4" fmla="*/ 3595255 h 6930737"/>
              <a:gd name="connsiteX5" fmla="*/ 0 w 5766955"/>
              <a:gd name="connsiteY5" fmla="*/ 2462646 h 6930737"/>
              <a:gd name="connsiteX6" fmla="*/ 2213264 w 5766955"/>
              <a:gd name="connsiteY6" fmla="*/ 0 h 69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6955" h="6930737">
                <a:moveTo>
                  <a:pt x="2213264" y="0"/>
                </a:moveTo>
                <a:lnTo>
                  <a:pt x="4010891" y="31173"/>
                </a:lnTo>
                <a:cubicBezTo>
                  <a:pt x="2486891" y="2798619"/>
                  <a:pt x="3529446" y="5441373"/>
                  <a:pt x="5766955" y="6899564"/>
                </a:cubicBezTo>
                <a:lnTo>
                  <a:pt x="2961409" y="6930737"/>
                </a:lnTo>
                <a:cubicBezTo>
                  <a:pt x="2261755" y="4104410"/>
                  <a:pt x="1125681" y="3917372"/>
                  <a:pt x="20782" y="3595255"/>
                </a:cubicBezTo>
                <a:lnTo>
                  <a:pt x="0" y="2462646"/>
                </a:lnTo>
                <a:cubicBezTo>
                  <a:pt x="1818409" y="2410691"/>
                  <a:pt x="2483428" y="1444337"/>
                  <a:pt x="22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>
              <a:rot lat="0" lon="0" rev="2820000"/>
            </a:lightRig>
          </a:scene3d>
          <a:sp3d prstMaterial="metal">
            <a:bevelT w="596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772816"/>
            <a:ext cx="5544616" cy="866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3022"/>
          <p:cNvSpPr/>
          <p:nvPr userDrawn="1"/>
        </p:nvSpPr>
        <p:spPr>
          <a:xfrm>
            <a:off x="-252536" y="-27384"/>
            <a:ext cx="9577064" cy="1775179"/>
          </a:xfrm>
          <a:custGeom>
            <a:avLst/>
            <a:gdLst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775179"/>
              <a:gd name="connsiteX1" fmla="*/ 9144000 w 9144000"/>
              <a:gd name="connsiteY1" fmla="*/ 0 h 1775179"/>
              <a:gd name="connsiteX2" fmla="*/ 9144000 w 9144000"/>
              <a:gd name="connsiteY2" fmla="*/ 1628801 h 1775179"/>
              <a:gd name="connsiteX3" fmla="*/ 0 w 9144000"/>
              <a:gd name="connsiteY3" fmla="*/ 1628801 h 1775179"/>
              <a:gd name="connsiteX4" fmla="*/ 0 w 9144000"/>
              <a:gd name="connsiteY4" fmla="*/ 0 h 17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75179">
                <a:moveTo>
                  <a:pt x="0" y="0"/>
                </a:moveTo>
                <a:lnTo>
                  <a:pt x="9144000" y="0"/>
                </a:lnTo>
                <a:lnTo>
                  <a:pt x="9144000" y="1628801"/>
                </a:lnTo>
                <a:cubicBezTo>
                  <a:pt x="6159500" y="2174901"/>
                  <a:pt x="3035300" y="968401"/>
                  <a:pt x="0" y="16288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54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80" y="301601"/>
            <a:ext cx="8216576" cy="967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8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022"/>
          <p:cNvSpPr/>
          <p:nvPr userDrawn="1"/>
        </p:nvSpPr>
        <p:spPr>
          <a:xfrm>
            <a:off x="-180528" y="3933056"/>
            <a:ext cx="9505056" cy="1976015"/>
          </a:xfrm>
          <a:custGeom>
            <a:avLst/>
            <a:gdLst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775179"/>
              <a:gd name="connsiteX1" fmla="*/ 9144000 w 9144000"/>
              <a:gd name="connsiteY1" fmla="*/ 0 h 1775179"/>
              <a:gd name="connsiteX2" fmla="*/ 9144000 w 9144000"/>
              <a:gd name="connsiteY2" fmla="*/ 1628801 h 1775179"/>
              <a:gd name="connsiteX3" fmla="*/ 0 w 9144000"/>
              <a:gd name="connsiteY3" fmla="*/ 1628801 h 1775179"/>
              <a:gd name="connsiteX4" fmla="*/ 0 w 9144000"/>
              <a:gd name="connsiteY4" fmla="*/ 0 h 1775179"/>
              <a:gd name="connsiteX0" fmla="*/ 0 w 9144000"/>
              <a:gd name="connsiteY0" fmla="*/ 282222 h 2057401"/>
              <a:gd name="connsiteX1" fmla="*/ 9144000 w 9144000"/>
              <a:gd name="connsiteY1" fmla="*/ 282222 h 2057401"/>
              <a:gd name="connsiteX2" fmla="*/ 9144000 w 9144000"/>
              <a:gd name="connsiteY2" fmla="*/ 1911023 h 2057401"/>
              <a:gd name="connsiteX3" fmla="*/ 0 w 9144000"/>
              <a:gd name="connsiteY3" fmla="*/ 1911023 h 2057401"/>
              <a:gd name="connsiteX4" fmla="*/ 0 w 9144000"/>
              <a:gd name="connsiteY4" fmla="*/ 282222 h 2057401"/>
              <a:gd name="connsiteX0" fmla="*/ 0 w 9144000"/>
              <a:gd name="connsiteY0" fmla="*/ 200836 h 1976015"/>
              <a:gd name="connsiteX1" fmla="*/ 9144000 w 9144000"/>
              <a:gd name="connsiteY1" fmla="*/ 200836 h 1976015"/>
              <a:gd name="connsiteX2" fmla="*/ 9144000 w 9144000"/>
              <a:gd name="connsiteY2" fmla="*/ 1829637 h 1976015"/>
              <a:gd name="connsiteX3" fmla="*/ 0 w 9144000"/>
              <a:gd name="connsiteY3" fmla="*/ 1829637 h 1976015"/>
              <a:gd name="connsiteX4" fmla="*/ 0 w 9144000"/>
              <a:gd name="connsiteY4" fmla="*/ 200836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976015">
                <a:moveTo>
                  <a:pt x="0" y="200836"/>
                </a:moveTo>
                <a:cubicBezTo>
                  <a:pt x="3022600" y="-434164"/>
                  <a:pt x="6083300" y="683436"/>
                  <a:pt x="9144000" y="200836"/>
                </a:cubicBezTo>
                <a:lnTo>
                  <a:pt x="9144000" y="1829637"/>
                </a:lnTo>
                <a:cubicBezTo>
                  <a:pt x="6159500" y="2375737"/>
                  <a:pt x="3035300" y="1169237"/>
                  <a:pt x="0" y="1829637"/>
                </a:cubicBezTo>
                <a:lnTo>
                  <a:pt x="0" y="200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54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038324"/>
          </a:xfrm>
          <a:prstGeom prst="wave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3022"/>
          <p:cNvSpPr/>
          <p:nvPr userDrawn="1"/>
        </p:nvSpPr>
        <p:spPr>
          <a:xfrm>
            <a:off x="-252536" y="0"/>
            <a:ext cx="9577064" cy="1775179"/>
          </a:xfrm>
          <a:custGeom>
            <a:avLst/>
            <a:gdLst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775179"/>
              <a:gd name="connsiteX1" fmla="*/ 9144000 w 9144000"/>
              <a:gd name="connsiteY1" fmla="*/ 0 h 1775179"/>
              <a:gd name="connsiteX2" fmla="*/ 9144000 w 9144000"/>
              <a:gd name="connsiteY2" fmla="*/ 1628801 h 1775179"/>
              <a:gd name="connsiteX3" fmla="*/ 0 w 9144000"/>
              <a:gd name="connsiteY3" fmla="*/ 1628801 h 1775179"/>
              <a:gd name="connsiteX4" fmla="*/ 0 w 9144000"/>
              <a:gd name="connsiteY4" fmla="*/ 0 h 17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75179">
                <a:moveTo>
                  <a:pt x="0" y="0"/>
                </a:moveTo>
                <a:lnTo>
                  <a:pt x="9144000" y="0"/>
                </a:lnTo>
                <a:lnTo>
                  <a:pt x="9144000" y="1628801"/>
                </a:lnTo>
                <a:cubicBezTo>
                  <a:pt x="6159500" y="2174901"/>
                  <a:pt x="3035300" y="968401"/>
                  <a:pt x="0" y="16288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54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80" y="301601"/>
            <a:ext cx="8216576" cy="967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022"/>
          <p:cNvSpPr/>
          <p:nvPr userDrawn="1"/>
        </p:nvSpPr>
        <p:spPr>
          <a:xfrm>
            <a:off x="-216532" y="-6301"/>
            <a:ext cx="9577064" cy="1775179"/>
          </a:xfrm>
          <a:custGeom>
            <a:avLst/>
            <a:gdLst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775179"/>
              <a:gd name="connsiteX1" fmla="*/ 9144000 w 9144000"/>
              <a:gd name="connsiteY1" fmla="*/ 0 h 1775179"/>
              <a:gd name="connsiteX2" fmla="*/ 9144000 w 9144000"/>
              <a:gd name="connsiteY2" fmla="*/ 1628801 h 1775179"/>
              <a:gd name="connsiteX3" fmla="*/ 0 w 9144000"/>
              <a:gd name="connsiteY3" fmla="*/ 1628801 h 1775179"/>
              <a:gd name="connsiteX4" fmla="*/ 0 w 9144000"/>
              <a:gd name="connsiteY4" fmla="*/ 0 h 17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75179">
                <a:moveTo>
                  <a:pt x="0" y="0"/>
                </a:moveTo>
                <a:lnTo>
                  <a:pt x="9144000" y="0"/>
                </a:lnTo>
                <a:lnTo>
                  <a:pt x="9144000" y="1628801"/>
                </a:lnTo>
                <a:cubicBezTo>
                  <a:pt x="6159500" y="2174901"/>
                  <a:pt x="3035300" y="968401"/>
                  <a:pt x="0" y="16288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54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80" y="301601"/>
            <a:ext cx="8216576" cy="96715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7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022"/>
          <p:cNvSpPr/>
          <p:nvPr userDrawn="1"/>
        </p:nvSpPr>
        <p:spPr>
          <a:xfrm>
            <a:off x="-216532" y="-6301"/>
            <a:ext cx="9577064" cy="1775179"/>
          </a:xfrm>
          <a:custGeom>
            <a:avLst/>
            <a:gdLst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775179"/>
              <a:gd name="connsiteX1" fmla="*/ 9144000 w 9144000"/>
              <a:gd name="connsiteY1" fmla="*/ 0 h 1775179"/>
              <a:gd name="connsiteX2" fmla="*/ 9144000 w 9144000"/>
              <a:gd name="connsiteY2" fmla="*/ 1628801 h 1775179"/>
              <a:gd name="connsiteX3" fmla="*/ 0 w 9144000"/>
              <a:gd name="connsiteY3" fmla="*/ 1628801 h 1775179"/>
              <a:gd name="connsiteX4" fmla="*/ 0 w 9144000"/>
              <a:gd name="connsiteY4" fmla="*/ 0 h 17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75179">
                <a:moveTo>
                  <a:pt x="0" y="0"/>
                </a:moveTo>
                <a:lnTo>
                  <a:pt x="9144000" y="0"/>
                </a:lnTo>
                <a:lnTo>
                  <a:pt x="9144000" y="1628801"/>
                </a:lnTo>
                <a:cubicBezTo>
                  <a:pt x="6159500" y="2174901"/>
                  <a:pt x="3035300" y="968401"/>
                  <a:pt x="0" y="16288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54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80" y="301601"/>
            <a:ext cx="8216576" cy="967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2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022"/>
          <p:cNvSpPr/>
          <p:nvPr userDrawn="1"/>
        </p:nvSpPr>
        <p:spPr>
          <a:xfrm>
            <a:off x="-176460" y="4437113"/>
            <a:ext cx="9505056" cy="1728192"/>
          </a:xfrm>
          <a:custGeom>
            <a:avLst/>
            <a:gdLst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628801"/>
              <a:gd name="connsiteX1" fmla="*/ 9144000 w 9144000"/>
              <a:gd name="connsiteY1" fmla="*/ 0 h 1628801"/>
              <a:gd name="connsiteX2" fmla="*/ 9144000 w 9144000"/>
              <a:gd name="connsiteY2" fmla="*/ 1628801 h 1628801"/>
              <a:gd name="connsiteX3" fmla="*/ 0 w 9144000"/>
              <a:gd name="connsiteY3" fmla="*/ 1628801 h 1628801"/>
              <a:gd name="connsiteX4" fmla="*/ 0 w 9144000"/>
              <a:gd name="connsiteY4" fmla="*/ 0 h 1628801"/>
              <a:gd name="connsiteX0" fmla="*/ 0 w 9144000"/>
              <a:gd name="connsiteY0" fmla="*/ 0 h 1775179"/>
              <a:gd name="connsiteX1" fmla="*/ 9144000 w 9144000"/>
              <a:gd name="connsiteY1" fmla="*/ 0 h 1775179"/>
              <a:gd name="connsiteX2" fmla="*/ 9144000 w 9144000"/>
              <a:gd name="connsiteY2" fmla="*/ 1628801 h 1775179"/>
              <a:gd name="connsiteX3" fmla="*/ 0 w 9144000"/>
              <a:gd name="connsiteY3" fmla="*/ 1628801 h 1775179"/>
              <a:gd name="connsiteX4" fmla="*/ 0 w 9144000"/>
              <a:gd name="connsiteY4" fmla="*/ 0 h 1775179"/>
              <a:gd name="connsiteX0" fmla="*/ 0 w 9144000"/>
              <a:gd name="connsiteY0" fmla="*/ 282222 h 2057401"/>
              <a:gd name="connsiteX1" fmla="*/ 9144000 w 9144000"/>
              <a:gd name="connsiteY1" fmla="*/ 282222 h 2057401"/>
              <a:gd name="connsiteX2" fmla="*/ 9144000 w 9144000"/>
              <a:gd name="connsiteY2" fmla="*/ 1911023 h 2057401"/>
              <a:gd name="connsiteX3" fmla="*/ 0 w 9144000"/>
              <a:gd name="connsiteY3" fmla="*/ 1911023 h 2057401"/>
              <a:gd name="connsiteX4" fmla="*/ 0 w 9144000"/>
              <a:gd name="connsiteY4" fmla="*/ 282222 h 2057401"/>
              <a:gd name="connsiteX0" fmla="*/ 0 w 9144000"/>
              <a:gd name="connsiteY0" fmla="*/ 200836 h 1976015"/>
              <a:gd name="connsiteX1" fmla="*/ 9144000 w 9144000"/>
              <a:gd name="connsiteY1" fmla="*/ 200836 h 1976015"/>
              <a:gd name="connsiteX2" fmla="*/ 9144000 w 9144000"/>
              <a:gd name="connsiteY2" fmla="*/ 1829637 h 1976015"/>
              <a:gd name="connsiteX3" fmla="*/ 0 w 9144000"/>
              <a:gd name="connsiteY3" fmla="*/ 1829637 h 1976015"/>
              <a:gd name="connsiteX4" fmla="*/ 0 w 9144000"/>
              <a:gd name="connsiteY4" fmla="*/ 200836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976015">
                <a:moveTo>
                  <a:pt x="0" y="200836"/>
                </a:moveTo>
                <a:cubicBezTo>
                  <a:pt x="3022600" y="-434164"/>
                  <a:pt x="6083300" y="683436"/>
                  <a:pt x="9144000" y="200836"/>
                </a:cubicBezTo>
                <a:lnTo>
                  <a:pt x="9144000" y="1829637"/>
                </a:lnTo>
                <a:cubicBezTo>
                  <a:pt x="6159500" y="2375737"/>
                  <a:pt x="3035300" y="1169237"/>
                  <a:pt x="0" y="1829637"/>
                </a:cubicBezTo>
                <a:lnTo>
                  <a:pt x="0" y="200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54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2868" y="188640"/>
            <a:ext cx="5486400" cy="4114800"/>
          </a:xfrm>
          <a:solidFill>
            <a:schemeClr val="bg1">
              <a:lumMod val="95000"/>
              <a:alpha val="25000"/>
            </a:schemeClr>
          </a:solidFill>
          <a:effectLst>
            <a:outerShdw blurRad="50800" dist="1524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58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29000">
              <a:schemeClr val="bg1">
                <a:lumMod val="75000"/>
                <a:alpha val="48000"/>
              </a:schemeClr>
            </a:gs>
            <a:gs pos="4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7245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F100-4FE5-4489-A966-EF83A3F4C40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59832" y="73894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60232" y="7101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3C1-B46A-4D43-B4DF-6EF6B906C9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  <a:alpha val="48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4811438"/>
            <a:ext cx="9001000" cy="1929930"/>
            <a:chOff x="107504" y="4811438"/>
            <a:chExt cx="9001000" cy="192993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7504" y="5805264"/>
              <a:ext cx="9001000" cy="936104"/>
              <a:chOff x="107504" y="5805264"/>
              <a:chExt cx="9001000" cy="936104"/>
            </a:xfrm>
          </p:grpSpPr>
          <p:grpSp>
            <p:nvGrpSpPr>
              <p:cNvPr id="459" name="Группа 458"/>
              <p:cNvGrpSpPr/>
              <p:nvPr/>
            </p:nvGrpSpPr>
            <p:grpSpPr>
              <a:xfrm>
                <a:off x="107504" y="6666743"/>
                <a:ext cx="9001000" cy="74625"/>
                <a:chOff x="107504" y="6666743"/>
                <a:chExt cx="9001000" cy="74625"/>
              </a:xfrm>
            </p:grpSpPr>
            <p:sp>
              <p:nvSpPr>
                <p:cNvPr id="844" name="Овал 843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5" name="Овал 844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6" name="Овал 845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7" name="Овал 846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8" name="Овал 847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9" name="Овал 848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0" name="Овал 849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1" name="Овал 850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2" name="Овал 851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3" name="Овал 852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4" name="Овал 853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5" name="Овал 854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6" name="Овал 855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7" name="Овал 856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8" name="Овал 857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9" name="Овал 858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0" name="Овал 859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1" name="Овал 860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2" name="Овал 861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3" name="Овал 862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4" name="Овал 863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5" name="Овал 864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6" name="Овал 865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7" name="Овал 866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8" name="Овал 867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9" name="Овал 868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0" name="Овал 869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1" name="Овал 870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2" name="Овал 871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3" name="Овал 872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4" name="Овал 873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5" name="Овал 874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6" name="Овал 875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7" name="Овал 876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8" name="Овал 877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9" name="Овал 878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0" name="Овал 879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1" name="Овал 880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2" name="Овал 881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3" name="Овал 882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4" name="Овал 883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5" name="Овал 884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6" name="Овал 885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7" name="Овал 886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8" name="Овал 887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9" name="Овал 888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0" name="Овал 889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1" name="Овал 890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2" name="Овал 891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3" name="Овал 892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4" name="Овал 893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5" name="Овал 894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6" name="Овал 895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7" name="Овал 896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8" name="Овал 897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9" name="Овал 898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0" name="Овал 899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1" name="Овал 900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2" name="Овал 901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3" name="Овал 902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4" name="Овал 903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5" name="Овал 904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6" name="Овал 905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0" name="Группа 459"/>
              <p:cNvGrpSpPr/>
              <p:nvPr/>
            </p:nvGrpSpPr>
            <p:grpSpPr>
              <a:xfrm>
                <a:off x="107504" y="6525344"/>
                <a:ext cx="9001000" cy="74625"/>
                <a:chOff x="107504" y="6666743"/>
                <a:chExt cx="9001000" cy="74625"/>
              </a:xfrm>
            </p:grpSpPr>
            <p:sp>
              <p:nvSpPr>
                <p:cNvPr id="781" name="Овал 780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2" name="Овал 781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3" name="Овал 782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4" name="Овал 783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5" name="Овал 784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6" name="Овал 785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7" name="Овал 786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8" name="Овал 787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9" name="Овал 788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0" name="Овал 789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1" name="Овал 790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2" name="Овал 791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3" name="Овал 792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4" name="Овал 793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5" name="Овал 794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6" name="Овал 795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7" name="Овал 796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8" name="Овал 797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9" name="Овал 798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0" name="Овал 799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1" name="Овал 800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2" name="Овал 801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3" name="Овал 802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4" name="Овал 803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5" name="Овал 804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6" name="Овал 805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7" name="Овал 806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8" name="Овал 807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9" name="Овал 808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0" name="Овал 809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1" name="Овал 810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2" name="Овал 811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3" name="Овал 812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4" name="Овал 813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5" name="Овал 814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6" name="Овал 815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7" name="Овал 816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8" name="Овал 817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9" name="Овал 818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0" name="Овал 819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1" name="Овал 820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2" name="Овал 821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3" name="Овал 822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4" name="Овал 823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5" name="Овал 824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6" name="Овал 825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7" name="Овал 826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8" name="Овал 827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9" name="Овал 828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0" name="Овал 829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1" name="Овал 830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2" name="Овал 831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3" name="Овал 832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4" name="Овал 833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5" name="Овал 834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6" name="Овал 835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7" name="Овал 836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8" name="Овал 837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9" name="Овал 838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0" name="Овал 839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1" name="Овал 840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2" name="Овал 841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3" name="Овал 842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1" name="Группа 460"/>
              <p:cNvGrpSpPr/>
              <p:nvPr/>
            </p:nvGrpSpPr>
            <p:grpSpPr>
              <a:xfrm>
                <a:off x="107504" y="6381328"/>
                <a:ext cx="9001000" cy="74625"/>
                <a:chOff x="107504" y="6666743"/>
                <a:chExt cx="9001000" cy="74625"/>
              </a:xfrm>
            </p:grpSpPr>
            <p:sp>
              <p:nvSpPr>
                <p:cNvPr id="718" name="Овал 717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9" name="Овал 718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0" name="Овал 719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1" name="Овал 720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2" name="Овал 721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3" name="Овал 722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4" name="Овал 723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5" name="Овал 724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6" name="Овал 725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7" name="Овал 726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8" name="Овал 727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9" name="Овал 728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0" name="Овал 729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1" name="Овал 730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2" name="Овал 731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3" name="Овал 732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4" name="Овал 733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5" name="Овал 734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6" name="Овал 735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7" name="Овал 736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8" name="Овал 737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9" name="Овал 738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0" name="Овал 739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1" name="Овал 740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2" name="Овал 741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3" name="Овал 742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4" name="Овал 743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5" name="Овал 744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6" name="Овал 745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7" name="Овал 746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8" name="Овал 747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9" name="Овал 748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0" name="Овал 749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1" name="Овал 750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2" name="Овал 751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3" name="Овал 752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4" name="Овал 753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5" name="Овал 754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6" name="Овал 755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7" name="Овал 756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8" name="Овал 757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9" name="Овал 758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0" name="Овал 759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1" name="Овал 760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2" name="Овал 761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3" name="Овал 762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4" name="Овал 763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5" name="Овал 764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6" name="Овал 765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7" name="Овал 766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8" name="Овал 767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9" name="Овал 768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0" name="Овал 769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1" name="Овал 770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2" name="Овал 771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3" name="Овал 772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4" name="Овал 773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5" name="Овал 774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6" name="Овал 775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7" name="Овал 776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8" name="Овал 777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9" name="Овал 778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0" name="Овал 779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2" name="Группа 461"/>
              <p:cNvGrpSpPr/>
              <p:nvPr/>
            </p:nvGrpSpPr>
            <p:grpSpPr>
              <a:xfrm>
                <a:off x="107504" y="6237312"/>
                <a:ext cx="9001000" cy="74625"/>
                <a:chOff x="107504" y="6666743"/>
                <a:chExt cx="9001000" cy="74625"/>
              </a:xfrm>
            </p:grpSpPr>
            <p:sp>
              <p:nvSpPr>
                <p:cNvPr id="655" name="Овал 654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6" name="Овал 655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7" name="Овал 656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8" name="Овал 657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9" name="Овал 658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0" name="Овал 659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1" name="Овал 660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2" name="Овал 661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3" name="Овал 662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4" name="Овал 663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5" name="Овал 664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6" name="Овал 665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7" name="Овал 666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8" name="Овал 667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9" name="Овал 668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0" name="Овал 669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1" name="Овал 670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2" name="Овал 671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3" name="Овал 672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4" name="Овал 673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5" name="Овал 674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6" name="Овал 675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7" name="Овал 676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8" name="Овал 677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9" name="Овал 678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0" name="Овал 679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1" name="Овал 680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2" name="Овал 681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3" name="Овал 682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4" name="Овал 683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5" name="Овал 684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6" name="Овал 685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7" name="Овал 686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8" name="Овал 687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9" name="Овал 688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0" name="Овал 689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1" name="Овал 690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2" name="Овал 691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3" name="Овал 692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4" name="Овал 693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5" name="Овал 694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6" name="Овал 695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7" name="Овал 696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8" name="Овал 697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9" name="Овал 698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0" name="Овал 699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1" name="Овал 700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2" name="Овал 701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3" name="Овал 702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4" name="Овал 703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5" name="Овал 704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6" name="Овал 705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7" name="Овал 706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8" name="Овал 707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9" name="Овал 708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0" name="Овал 709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1" name="Овал 710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2" name="Овал 711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3" name="Овал 712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4" name="Овал 713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5" name="Овал 714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6" name="Овал 715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7" name="Овал 716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3" name="Группа 462"/>
              <p:cNvGrpSpPr/>
              <p:nvPr/>
            </p:nvGrpSpPr>
            <p:grpSpPr>
              <a:xfrm>
                <a:off x="107504" y="6093296"/>
                <a:ext cx="9001000" cy="74625"/>
                <a:chOff x="107504" y="6666743"/>
                <a:chExt cx="9001000" cy="74625"/>
              </a:xfrm>
            </p:grpSpPr>
            <p:sp>
              <p:nvSpPr>
                <p:cNvPr id="592" name="Овал 591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3" name="Овал 592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4" name="Овал 593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5" name="Овал 594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6" name="Овал 595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7" name="Овал 596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8" name="Овал 597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9" name="Овал 598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0" name="Овал 599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1" name="Овал 600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2" name="Овал 601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3" name="Овал 602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4" name="Овал 603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5" name="Овал 604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6" name="Овал 605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7" name="Овал 606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8" name="Овал 607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9" name="Овал 608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0" name="Овал 609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1" name="Овал 610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2" name="Овал 611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3" name="Овал 612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4" name="Овал 613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5" name="Овал 614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6" name="Овал 615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7" name="Овал 616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8" name="Овал 617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9" name="Овал 618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0" name="Овал 619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1" name="Овал 620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2" name="Овал 621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3" name="Овал 622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4" name="Овал 623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5" name="Овал 624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6" name="Овал 625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7" name="Овал 626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8" name="Овал 627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9" name="Овал 628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0" name="Овал 629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1" name="Овал 630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2" name="Овал 631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3" name="Овал 632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4" name="Овал 633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5" name="Овал 634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6" name="Овал 635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7" name="Овал 636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8" name="Овал 637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9" name="Овал 638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0" name="Овал 639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1" name="Овал 640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2" name="Овал 641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3" name="Овал 642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4" name="Овал 643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5" name="Овал 644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6" name="Овал 645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7" name="Овал 646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8" name="Овал 647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9" name="Овал 648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0" name="Овал 649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1" name="Овал 650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2" name="Овал 651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3" name="Овал 652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4" name="Овал 653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4" name="Группа 463"/>
              <p:cNvGrpSpPr/>
              <p:nvPr/>
            </p:nvGrpSpPr>
            <p:grpSpPr>
              <a:xfrm>
                <a:off x="107504" y="5949280"/>
                <a:ext cx="9001000" cy="74625"/>
                <a:chOff x="107504" y="6666743"/>
                <a:chExt cx="9001000" cy="74625"/>
              </a:xfrm>
            </p:grpSpPr>
            <p:sp>
              <p:nvSpPr>
                <p:cNvPr id="529" name="Овал 528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0" name="Овал 529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1" name="Овал 530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2" name="Овал 531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3" name="Овал 532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4" name="Овал 533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5" name="Овал 534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6" name="Овал 535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7" name="Овал 536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8" name="Овал 537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9" name="Овал 538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0" name="Овал 539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1" name="Овал 540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2" name="Овал 541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3" name="Овал 542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4" name="Овал 543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5" name="Овал 544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6" name="Овал 545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7" name="Овал 546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8" name="Овал 547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9" name="Овал 548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0" name="Овал 549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1" name="Овал 550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2" name="Овал 551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3" name="Овал 552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" name="Овал 553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5" name="Овал 554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6" name="Овал 555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7" name="Овал 556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8" name="Овал 557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9" name="Овал 558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0" name="Овал 559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1" name="Овал 560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2" name="Овал 561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3" name="Овал 562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4" name="Овал 563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5" name="Овал 564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6" name="Овал 565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7" name="Овал 566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8" name="Овал 567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9" name="Овал 568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0" name="Овал 569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1" name="Овал 570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2" name="Овал 571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3" name="Овал 572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4" name="Овал 573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5" name="Овал 574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6" name="Овал 575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7" name="Овал 576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8" name="Овал 577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9" name="Овал 578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0" name="Овал 579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1" name="Овал 580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2" name="Овал 581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3" name="Овал 582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4" name="Овал 583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5" name="Овал 584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6" name="Овал 585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7" name="Овал 586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8" name="Овал 587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9" name="Овал 588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0" name="Овал 589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1" name="Овал 590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5" name="Группа 464"/>
              <p:cNvGrpSpPr/>
              <p:nvPr/>
            </p:nvGrpSpPr>
            <p:grpSpPr>
              <a:xfrm>
                <a:off x="107504" y="5805264"/>
                <a:ext cx="9001000" cy="74625"/>
                <a:chOff x="107504" y="6666743"/>
                <a:chExt cx="9001000" cy="74625"/>
              </a:xfrm>
            </p:grpSpPr>
            <p:sp>
              <p:nvSpPr>
                <p:cNvPr id="466" name="Овал 465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7" name="Овал 466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8" name="Овал 467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9" name="Овал 468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0" name="Овал 469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1" name="Овал 470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2" name="Овал 471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3" name="Овал 472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4" name="Овал 473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5" name="Овал 474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6" name="Овал 475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7" name="Овал 476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8" name="Овал 477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9" name="Овал 478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0" name="Овал 479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1" name="Овал 480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2" name="Овал 481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3" name="Овал 482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4" name="Овал 483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5" name="Овал 484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6" name="Овал 485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7" name="Овал 486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8" name="Овал 487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9" name="Овал 488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0" name="Овал 489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1" name="Овал 490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2" name="Овал 491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3" name="Овал 492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4" name="Овал 493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5" name="Овал 494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6" name="Овал 495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7" name="Овал 496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8" name="Овал 497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9" name="Овал 498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0" name="Овал 499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1" name="Овал 500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2" name="Овал 501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3" name="Овал 502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4" name="Овал 503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5" name="Овал 504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6" name="Овал 505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7" name="Овал 506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8" name="Овал 507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9" name="Овал 508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0" name="Овал 509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1" name="Овал 510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2" name="Овал 511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3" name="Овал 512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4" name="Овал 513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5" name="Овал 514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6" name="Овал 515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7" name="Овал 516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8" name="Овал 517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9" name="Овал 518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0" name="Овал 519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1" name="Овал 520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2" name="Овал 521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3" name="Овал 522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4" name="Овал 523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5" name="Овал 524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6" name="Овал 525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7" name="Овал 526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8" name="Овал 527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" name="Группа 9"/>
            <p:cNvGrpSpPr/>
            <p:nvPr/>
          </p:nvGrpSpPr>
          <p:grpSpPr>
            <a:xfrm>
              <a:off x="107504" y="4811438"/>
              <a:ext cx="9001000" cy="936104"/>
              <a:chOff x="107504" y="5805264"/>
              <a:chExt cx="9001000" cy="936104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07504" y="6666743"/>
                <a:ext cx="9001000" cy="74625"/>
                <a:chOff x="107504" y="6666743"/>
                <a:chExt cx="9001000" cy="74625"/>
              </a:xfrm>
            </p:grpSpPr>
            <p:sp>
              <p:nvSpPr>
                <p:cNvPr id="396" name="Овал 395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7" name="Овал 396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8" name="Овал 397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9" name="Овал 398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0" name="Овал 399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1" name="Овал 400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2" name="Овал 401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3" name="Овал 402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4" name="Овал 403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5" name="Овал 404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6" name="Овал 405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7" name="Овал 406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8" name="Овал 407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9" name="Овал 408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0" name="Овал 409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1" name="Овал 410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2" name="Овал 411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3" name="Овал 412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4" name="Овал 413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5" name="Овал 414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6" name="Овал 415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7" name="Овал 416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8" name="Овал 417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9" name="Овал 418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0" name="Овал 419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1" name="Овал 420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2" name="Овал 421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3" name="Овал 422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4" name="Овал 423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5" name="Овал 424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6" name="Овал 425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7" name="Овал 426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8" name="Овал 427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9" name="Овал 428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0" name="Овал 429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1" name="Овал 430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2" name="Овал 431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3" name="Овал 432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4" name="Овал 433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5" name="Овал 434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6" name="Овал 435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7" name="Овал 436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8" name="Овал 437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9" name="Овал 438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0" name="Овал 439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1" name="Овал 440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2" name="Овал 441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3" name="Овал 442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4" name="Овал 443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5" name="Овал 444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6" name="Овал 445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7" name="Овал 446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8" name="Овал 447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9" name="Овал 448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0" name="Овал 449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1" name="Овал 450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2" name="Овал 451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3" name="Овал 452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4" name="Овал 453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5" name="Овал 454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6" name="Овал 455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7" name="Овал 456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8" name="Овал 457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107504" y="6525344"/>
                <a:ext cx="9001000" cy="74625"/>
                <a:chOff x="107504" y="6666743"/>
                <a:chExt cx="9001000" cy="74625"/>
              </a:xfrm>
            </p:grpSpPr>
            <p:sp>
              <p:nvSpPr>
                <p:cNvPr id="333" name="Овал 332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4" name="Овал 333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5" name="Овал 334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6" name="Овал 335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7" name="Овал 336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8" name="Овал 337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9" name="Овал 338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0" name="Овал 339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1" name="Овал 340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2" name="Овал 341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3" name="Овал 342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4" name="Овал 343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5" name="Овал 344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6" name="Овал 345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7" name="Овал 346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8" name="Овал 347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9" name="Овал 348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0" name="Овал 349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1" name="Овал 350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2" name="Овал 351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3" name="Овал 352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4" name="Овал 353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5" name="Овал 354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6" name="Овал 355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7" name="Овал 356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8" name="Овал 357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9" name="Овал 358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0" name="Овал 359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1" name="Овал 360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2" name="Овал 361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3" name="Овал 362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4" name="Овал 363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5" name="Овал 364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8" name="Овал 367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0" name="Овал 369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1" name="Овал 370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2" name="Овал 371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3" name="Овал 372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4" name="Овал 373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6" name="Овал 375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7" name="Овал 376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8" name="Овал 377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9" name="Овал 378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1" name="Овал 380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2" name="Овал 381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3" name="Овал 382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4" name="Овал 383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5" name="Овал 384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6" name="Овал 385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7" name="Овал 386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8" name="Овал 387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9" name="Овал 388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0" name="Овал 389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1" name="Овал 390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2" name="Овал 391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3" name="Овал 392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4" name="Овал 393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5" name="Овал 394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107504" y="6381328"/>
                <a:ext cx="9001000" cy="74625"/>
                <a:chOff x="107504" y="6666743"/>
                <a:chExt cx="9001000" cy="74625"/>
              </a:xfrm>
            </p:grpSpPr>
            <p:sp>
              <p:nvSpPr>
                <p:cNvPr id="270" name="Овал 269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1" name="Овал 270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2" name="Овал 271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3" name="Овал 272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4" name="Овал 273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5" name="Овал 274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6" name="Овал 275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7" name="Овал 276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8" name="Овал 277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9" name="Овал 278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0" name="Овал 279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1" name="Овал 280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2" name="Овал 281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3" name="Овал 282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4" name="Овал 283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5" name="Овал 284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6" name="Овал 285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7" name="Овал 286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8" name="Овал 287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9" name="Овал 288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0" name="Овал 289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1" name="Овал 290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2" name="Овал 291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4" name="Овал 293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5" name="Овал 294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6" name="Овал 295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7" name="Овал 296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8" name="Овал 297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Овал 298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0" name="Овал 299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1" name="Овал 300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2" name="Овал 301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3" name="Овал 302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4" name="Овал 303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5" name="Овал 304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6" name="Овал 305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7" name="Овал 306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8" name="Овал 307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9" name="Овал 308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0" name="Овал 309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1" name="Овал 310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2" name="Овал 311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3" name="Овал 312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4" name="Овал 313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5" name="Овал 314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6" name="Овал 315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7" name="Овал 316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8" name="Овал 317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9" name="Овал 318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0" name="Овал 319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1" name="Овал 320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2" name="Овал 321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3" name="Овал 322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4" name="Овал 323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5" name="Овал 324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6" name="Овал 325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7" name="Овал 326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8" name="Овал 327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9" name="Овал 328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0" name="Овал 329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1" name="Овал 330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2" name="Овал 331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107504" y="6237312"/>
                <a:ext cx="9001000" cy="74625"/>
                <a:chOff x="107504" y="6666743"/>
                <a:chExt cx="9001000" cy="74625"/>
              </a:xfrm>
            </p:grpSpPr>
            <p:sp>
              <p:nvSpPr>
                <p:cNvPr id="207" name="Овал 206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" name="Овал 207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Овал 208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Овал 209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Овал 210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Овал 211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Овал 212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Овал 213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5" name="Овал 214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" name="Овал 215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" name="Овал 216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" name="Овал 217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" name="Овал 218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" name="Овал 219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Овал 220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" name="Овал 221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" name="Овал 222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" name="Овал 223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" name="Овал 224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" name="Овал 225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" name="Овал 226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8" name="Овал 227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9" name="Овал 228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" name="Овал 229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" name="Овал 230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" name="Овал 231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" name="Овал 232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" name="Овал 233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" name="Овал 234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6" name="Овал 235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7" name="Овал 236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8" name="Овал 237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9" name="Овал 238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0" name="Овал 239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1" name="Овал 240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2" name="Овал 241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3" name="Овал 242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4" name="Овал 243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5" name="Овал 244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6" name="Овал 245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7" name="Овал 246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8" name="Овал 247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9" name="Овал 248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0" name="Овал 249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Овал 250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Овал 252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4" name="Овал 253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5" name="Овал 254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6" name="Овал 255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7" name="Овал 256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8" name="Овал 257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9" name="Овал 258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0" name="Овал 259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1" name="Овал 260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2" name="Овал 261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3" name="Овал 262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4" name="Овал 263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5" name="Овал 264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6" name="Овал 265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Овал 266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8" name="Овал 267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9" name="Овал 268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107504" y="6093296"/>
                <a:ext cx="9001000" cy="74625"/>
                <a:chOff x="107504" y="6666743"/>
                <a:chExt cx="9001000" cy="74625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Овал 146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Овал 154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Овал 155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Овал 158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Овал 159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Овал 162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Овал 163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Овал 164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" name="Овал 165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Овал 166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" name="Овал 167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Овал 168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Овал 169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Овал 170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" name="Овал 171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" name="Овал 172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Овал 177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" name="Овал 178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" name="Овал 179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Овал 180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" name="Овал 181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Овал 182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4" name="Овал 183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" name="Овал 184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6" name="Овал 185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Овал 186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8" name="Овал 187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" name="Овал 188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" name="Овал 189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1" name="Овал 190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" name="Овал 191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" name="Овал 192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Овал 193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" name="Овал 194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Овал 195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" name="Овал 196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" name="Овал 197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Овал 198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Овал 200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Овал 201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Овал 202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Овал 203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Овал 204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Овал 205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07504" y="5949280"/>
                <a:ext cx="9001000" cy="74625"/>
                <a:chOff x="107504" y="6666743"/>
                <a:chExt cx="9001000" cy="74625"/>
              </a:xfrm>
            </p:grpSpPr>
            <p:sp>
              <p:nvSpPr>
                <p:cNvPr id="81" name="Овал 80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Овал 84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Овал 95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Овал 102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Овал 104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Овал 105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Овал 106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Овал 109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Овал 115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Овал 119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Овал 122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Овал 123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Овал 124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Овал 127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Овал 130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Овал 131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Овал 134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Овал 135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Овал 142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107504" y="5805264"/>
                <a:ext cx="9001000" cy="74625"/>
                <a:chOff x="107504" y="6666743"/>
                <a:chExt cx="9001000" cy="74625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Овал 73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Овал 77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907" name="Группа 906"/>
          <p:cNvGrpSpPr/>
          <p:nvPr/>
        </p:nvGrpSpPr>
        <p:grpSpPr>
          <a:xfrm>
            <a:off x="104428" y="2829122"/>
            <a:ext cx="9001000" cy="1929930"/>
            <a:chOff x="107504" y="4811438"/>
            <a:chExt cx="9001000" cy="1929930"/>
          </a:xfrm>
        </p:grpSpPr>
        <p:grpSp>
          <p:nvGrpSpPr>
            <p:cNvPr id="908" name="Группа 907"/>
            <p:cNvGrpSpPr/>
            <p:nvPr/>
          </p:nvGrpSpPr>
          <p:grpSpPr>
            <a:xfrm>
              <a:off x="107504" y="5805264"/>
              <a:ext cx="9001000" cy="936104"/>
              <a:chOff x="107504" y="5805264"/>
              <a:chExt cx="9001000" cy="936104"/>
            </a:xfrm>
          </p:grpSpPr>
          <p:grpSp>
            <p:nvGrpSpPr>
              <p:cNvPr id="1358" name="Группа 1357"/>
              <p:cNvGrpSpPr/>
              <p:nvPr/>
            </p:nvGrpSpPr>
            <p:grpSpPr>
              <a:xfrm>
                <a:off x="107504" y="6666743"/>
                <a:ext cx="9001000" cy="74625"/>
                <a:chOff x="107504" y="6666743"/>
                <a:chExt cx="9001000" cy="74625"/>
              </a:xfrm>
            </p:grpSpPr>
            <p:sp>
              <p:nvSpPr>
                <p:cNvPr id="1743" name="Овал 1742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4" name="Овал 1743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5" name="Овал 1744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6" name="Овал 1745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7" name="Овал 1746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8" name="Овал 1747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9" name="Овал 1748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0" name="Овал 1749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1" name="Овал 1750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2" name="Овал 1751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3" name="Овал 1752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4" name="Овал 1753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5" name="Овал 1754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6" name="Овал 1755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7" name="Овал 1756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8" name="Овал 1757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9" name="Овал 1758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0" name="Овал 1759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1" name="Овал 1760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2" name="Овал 1761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3" name="Овал 1762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4" name="Овал 1763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5" name="Овал 1764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6" name="Овал 1765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7" name="Овал 1766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8" name="Овал 1767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9" name="Овал 1768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0" name="Овал 1769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1" name="Овал 1770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2" name="Овал 1771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3" name="Овал 1772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4" name="Овал 1773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5" name="Овал 1774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6" name="Овал 1775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7" name="Овал 1776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8" name="Овал 1777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9" name="Овал 1778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0" name="Овал 1779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1" name="Овал 1780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2" name="Овал 1781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3" name="Овал 1782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4" name="Овал 1783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5" name="Овал 1784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6" name="Овал 1785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7" name="Овал 1786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8" name="Овал 1787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9" name="Овал 1788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0" name="Овал 1789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1" name="Овал 1790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2" name="Овал 1791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3" name="Овал 1792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4" name="Овал 1793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5" name="Овал 1794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6" name="Овал 1795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7" name="Овал 1796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8" name="Овал 1797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9" name="Овал 1798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0" name="Овал 1799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1" name="Овал 1800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2" name="Овал 1801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3" name="Овал 1802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4" name="Овал 1803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5" name="Овал 1804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9" name="Группа 1358"/>
              <p:cNvGrpSpPr/>
              <p:nvPr/>
            </p:nvGrpSpPr>
            <p:grpSpPr>
              <a:xfrm>
                <a:off x="107504" y="6525344"/>
                <a:ext cx="9001000" cy="74625"/>
                <a:chOff x="107504" y="6666743"/>
                <a:chExt cx="9001000" cy="74625"/>
              </a:xfrm>
            </p:grpSpPr>
            <p:sp>
              <p:nvSpPr>
                <p:cNvPr id="1680" name="Овал 1679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1" name="Овал 1680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2" name="Овал 1681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3" name="Овал 1682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4" name="Овал 1683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5" name="Овал 1684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6" name="Овал 1685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7" name="Овал 1686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8" name="Овал 1687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9" name="Овал 1688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0" name="Овал 1689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1" name="Овал 1690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2" name="Овал 1691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3" name="Овал 1692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4" name="Овал 1693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5" name="Овал 1694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6" name="Овал 1695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7" name="Овал 1696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8" name="Овал 1697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9" name="Овал 1698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0" name="Овал 1699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1" name="Овал 1700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2" name="Овал 1701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3" name="Овал 1702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4" name="Овал 1703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5" name="Овал 1704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6" name="Овал 1705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7" name="Овал 1706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8" name="Овал 1707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9" name="Овал 1708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0" name="Овал 1709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1" name="Овал 1710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2" name="Овал 1711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3" name="Овал 1712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4" name="Овал 1713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5" name="Овал 1714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6" name="Овал 1715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7" name="Овал 1716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8" name="Овал 1717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9" name="Овал 1718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0" name="Овал 1719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1" name="Овал 1720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2" name="Овал 1721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3" name="Овал 1722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4" name="Овал 1723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5" name="Овал 1724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6" name="Овал 1725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7" name="Овал 1726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8" name="Овал 1727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9" name="Овал 1728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0" name="Овал 1729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1" name="Овал 1730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2" name="Овал 1731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3" name="Овал 1732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4" name="Овал 1733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5" name="Овал 1734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6" name="Овал 1735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7" name="Овал 1736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8" name="Овал 1737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9" name="Овал 1738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0" name="Овал 1739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1" name="Овал 1740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2" name="Овал 1741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60" name="Группа 1359"/>
              <p:cNvGrpSpPr/>
              <p:nvPr/>
            </p:nvGrpSpPr>
            <p:grpSpPr>
              <a:xfrm>
                <a:off x="107504" y="6381328"/>
                <a:ext cx="9001000" cy="74625"/>
                <a:chOff x="107504" y="6666743"/>
                <a:chExt cx="9001000" cy="74625"/>
              </a:xfrm>
            </p:grpSpPr>
            <p:sp>
              <p:nvSpPr>
                <p:cNvPr id="1617" name="Овал 1616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8" name="Овал 1617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9" name="Овал 1618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0" name="Овал 1619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1" name="Овал 1620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2" name="Овал 1621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3" name="Овал 1622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4" name="Овал 1623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5" name="Овал 1624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6" name="Овал 1625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7" name="Овал 1626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8" name="Овал 1627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9" name="Овал 1628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0" name="Овал 1629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1" name="Овал 1630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2" name="Овал 1631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3" name="Овал 1632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4" name="Овал 1633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5" name="Овал 1634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6" name="Овал 1635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7" name="Овал 1636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8" name="Овал 1637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9" name="Овал 1638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0" name="Овал 1639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1" name="Овал 1640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2" name="Овал 1641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3" name="Овал 1642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4" name="Овал 1643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5" name="Овал 1644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6" name="Овал 1645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7" name="Овал 1646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8" name="Овал 1647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9" name="Овал 1648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0" name="Овал 1649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1" name="Овал 1650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2" name="Овал 1651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3" name="Овал 1652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4" name="Овал 1653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5" name="Овал 1654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6" name="Овал 1655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7" name="Овал 1656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8" name="Овал 1657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9" name="Овал 1658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0" name="Овал 1659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1" name="Овал 1660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2" name="Овал 1661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3" name="Овал 1662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4" name="Овал 1663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5" name="Овал 1664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6" name="Овал 1665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7" name="Овал 1666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8" name="Овал 1667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9" name="Овал 1668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0" name="Овал 1669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1" name="Овал 1670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2" name="Овал 1671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3" name="Овал 1672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4" name="Овал 1673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5" name="Овал 1674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6" name="Овал 1675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7" name="Овал 1676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8" name="Овал 1677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9" name="Овал 1678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61" name="Группа 1360"/>
              <p:cNvGrpSpPr/>
              <p:nvPr/>
            </p:nvGrpSpPr>
            <p:grpSpPr>
              <a:xfrm>
                <a:off x="107504" y="6237312"/>
                <a:ext cx="9001000" cy="74625"/>
                <a:chOff x="107504" y="6666743"/>
                <a:chExt cx="9001000" cy="74625"/>
              </a:xfrm>
            </p:grpSpPr>
            <p:sp>
              <p:nvSpPr>
                <p:cNvPr id="1554" name="Овал 1553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5" name="Овал 1554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6" name="Овал 1555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7" name="Овал 1556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8" name="Овал 1557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9" name="Овал 1558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0" name="Овал 1559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1" name="Овал 1560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2" name="Овал 1561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3" name="Овал 1562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4" name="Овал 1563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5" name="Овал 1564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6" name="Овал 1565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7" name="Овал 1566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8" name="Овал 1567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9" name="Овал 1568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0" name="Овал 1569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1" name="Овал 1570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2" name="Овал 1571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3" name="Овал 1572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4" name="Овал 1573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5" name="Овал 1574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6" name="Овал 1575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7" name="Овал 1576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8" name="Овал 1577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9" name="Овал 1578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0" name="Овал 1579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1" name="Овал 1580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2" name="Овал 1581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3" name="Овал 1582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4" name="Овал 1583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5" name="Овал 1584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6" name="Овал 1585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7" name="Овал 1586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8" name="Овал 1587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9" name="Овал 1588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0" name="Овал 1589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1" name="Овал 1590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2" name="Овал 1591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3" name="Овал 1592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4" name="Овал 1593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5" name="Овал 1594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6" name="Овал 1595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7" name="Овал 1596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8" name="Овал 1597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9" name="Овал 1598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0" name="Овал 1599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1" name="Овал 1600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2" name="Овал 1601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3" name="Овал 1602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4" name="Овал 1603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5" name="Овал 1604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6" name="Овал 1605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7" name="Овал 1606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8" name="Овал 1607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9" name="Овал 1608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0" name="Овал 1609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1" name="Овал 1610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2" name="Овал 1611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3" name="Овал 1612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4" name="Овал 1613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5" name="Овал 1614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6" name="Овал 1615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62" name="Группа 1361"/>
              <p:cNvGrpSpPr/>
              <p:nvPr/>
            </p:nvGrpSpPr>
            <p:grpSpPr>
              <a:xfrm>
                <a:off x="107504" y="6093296"/>
                <a:ext cx="9001000" cy="74625"/>
                <a:chOff x="107504" y="6666743"/>
                <a:chExt cx="9001000" cy="74625"/>
              </a:xfrm>
            </p:grpSpPr>
            <p:sp>
              <p:nvSpPr>
                <p:cNvPr id="1491" name="Овал 1490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2" name="Овал 1491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3" name="Овал 1492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4" name="Овал 1493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5" name="Овал 1494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6" name="Овал 1495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7" name="Овал 1496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8" name="Овал 1497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9" name="Овал 1498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0" name="Овал 1499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1" name="Овал 1500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2" name="Овал 1501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3" name="Овал 1502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4" name="Овал 1503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5" name="Овал 1504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6" name="Овал 1505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7" name="Овал 1506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8" name="Овал 1507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9" name="Овал 1508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0" name="Овал 1509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1" name="Овал 1510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2" name="Овал 1511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3" name="Овал 1512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4" name="Овал 1513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5" name="Овал 1514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6" name="Овал 1515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7" name="Овал 1516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8" name="Овал 1517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9" name="Овал 1518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0" name="Овал 1519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1" name="Овал 1520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2" name="Овал 1521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3" name="Овал 1522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4" name="Овал 1523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5" name="Овал 1524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6" name="Овал 1525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7" name="Овал 1526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8" name="Овал 1527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9" name="Овал 1528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0" name="Овал 1529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1" name="Овал 1530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2" name="Овал 1531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3" name="Овал 1532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4" name="Овал 1533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5" name="Овал 1534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6" name="Овал 1535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7" name="Овал 1536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8" name="Овал 1537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9" name="Овал 1538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0" name="Овал 1539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1" name="Овал 1540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2" name="Овал 1541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3" name="Овал 1542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4" name="Овал 1543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5" name="Овал 1544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6" name="Овал 1545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7" name="Овал 1546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8" name="Овал 1547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9" name="Овал 1548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0" name="Овал 1549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1" name="Овал 1550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2" name="Овал 1551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3" name="Овал 1552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63" name="Группа 1362"/>
              <p:cNvGrpSpPr/>
              <p:nvPr/>
            </p:nvGrpSpPr>
            <p:grpSpPr>
              <a:xfrm>
                <a:off x="107504" y="5949280"/>
                <a:ext cx="9001000" cy="74625"/>
                <a:chOff x="107504" y="6666743"/>
                <a:chExt cx="9001000" cy="74625"/>
              </a:xfrm>
            </p:grpSpPr>
            <p:sp>
              <p:nvSpPr>
                <p:cNvPr id="1428" name="Овал 1427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9" name="Овал 1428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0" name="Овал 1429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1" name="Овал 1430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2" name="Овал 1431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3" name="Овал 1432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4" name="Овал 1433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5" name="Овал 1434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6" name="Овал 1435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7" name="Овал 1436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8" name="Овал 1437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9" name="Овал 1438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0" name="Овал 1439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1" name="Овал 1440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2" name="Овал 1441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3" name="Овал 1442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4" name="Овал 1443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5" name="Овал 1444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6" name="Овал 1445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7" name="Овал 1446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8" name="Овал 1447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9" name="Овал 1448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0" name="Овал 1449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1" name="Овал 1450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2" name="Овал 1451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3" name="Овал 1452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4" name="Овал 1453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5" name="Овал 1454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6" name="Овал 1455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7" name="Овал 1456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8" name="Овал 1457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9" name="Овал 1458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0" name="Овал 1459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1" name="Овал 1460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2" name="Овал 1461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3" name="Овал 1462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4" name="Овал 1463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5" name="Овал 1464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6" name="Овал 1465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7" name="Овал 1466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8" name="Овал 1467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9" name="Овал 1468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0" name="Овал 1469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1" name="Овал 1470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2" name="Овал 1471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3" name="Овал 1472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4" name="Овал 1473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5" name="Овал 1474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6" name="Овал 1475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7" name="Овал 1476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8" name="Овал 1477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9" name="Овал 1478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0" name="Овал 1479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1" name="Овал 1480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2" name="Овал 1481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3" name="Овал 1482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4" name="Овал 1483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5" name="Овал 1484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6" name="Овал 1485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7" name="Овал 1486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8" name="Овал 1487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9" name="Овал 1488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0" name="Овал 1489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64" name="Группа 1363"/>
              <p:cNvGrpSpPr/>
              <p:nvPr/>
            </p:nvGrpSpPr>
            <p:grpSpPr>
              <a:xfrm>
                <a:off x="107504" y="5805264"/>
                <a:ext cx="9001000" cy="74625"/>
                <a:chOff x="107504" y="6666743"/>
                <a:chExt cx="9001000" cy="74625"/>
              </a:xfrm>
            </p:grpSpPr>
            <p:sp>
              <p:nvSpPr>
                <p:cNvPr id="1365" name="Овал 1364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6" name="Овал 1365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7" name="Овал 1366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8" name="Овал 1367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9" name="Овал 1368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0" name="Овал 1369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1" name="Овал 1370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2" name="Овал 1371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3" name="Овал 1372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4" name="Овал 1373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5" name="Овал 1374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6" name="Овал 1375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7" name="Овал 1376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8" name="Овал 1377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9" name="Овал 1378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0" name="Овал 1379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1" name="Овал 1380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2" name="Овал 1381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3" name="Овал 1382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4" name="Овал 1383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5" name="Овал 1384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6" name="Овал 1385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7" name="Овал 1386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8" name="Овал 1387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9" name="Овал 1388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0" name="Овал 1389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1" name="Овал 1390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2" name="Овал 1391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3" name="Овал 1392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4" name="Овал 1393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5" name="Овал 1394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6" name="Овал 1395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7" name="Овал 1396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8" name="Овал 1397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9" name="Овал 1398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0" name="Овал 1399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1" name="Овал 1400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2" name="Овал 1401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3" name="Овал 1402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4" name="Овал 1403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5" name="Овал 1404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6" name="Овал 1405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7" name="Овал 1406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8" name="Овал 1407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9" name="Овал 1408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0" name="Овал 1409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1" name="Овал 1410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2" name="Овал 1411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3" name="Овал 1412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4" name="Овал 1413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5" name="Овал 1414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6" name="Овал 1415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7" name="Овал 1416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8" name="Овал 1417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9" name="Овал 1418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0" name="Овал 1419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1" name="Овал 1420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2" name="Овал 1421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3" name="Овал 1422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4" name="Овал 1423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5" name="Овал 1424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6" name="Овал 1425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7" name="Овал 1426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09" name="Группа 908"/>
            <p:cNvGrpSpPr/>
            <p:nvPr/>
          </p:nvGrpSpPr>
          <p:grpSpPr>
            <a:xfrm>
              <a:off x="107504" y="4811438"/>
              <a:ext cx="9001000" cy="936104"/>
              <a:chOff x="107504" y="5805264"/>
              <a:chExt cx="9001000" cy="936104"/>
            </a:xfrm>
          </p:grpSpPr>
          <p:grpSp>
            <p:nvGrpSpPr>
              <p:cNvPr id="910" name="Группа 909"/>
              <p:cNvGrpSpPr/>
              <p:nvPr/>
            </p:nvGrpSpPr>
            <p:grpSpPr>
              <a:xfrm>
                <a:off x="107504" y="6666743"/>
                <a:ext cx="9001000" cy="74625"/>
                <a:chOff x="107504" y="6666743"/>
                <a:chExt cx="9001000" cy="74625"/>
              </a:xfrm>
            </p:grpSpPr>
            <p:sp>
              <p:nvSpPr>
                <p:cNvPr id="1295" name="Овал 1294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6" name="Овал 1295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7" name="Овал 1296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8" name="Овал 1297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9" name="Овал 1298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0" name="Овал 1299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1" name="Овал 1300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2" name="Овал 1301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3" name="Овал 1302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4" name="Овал 1303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5" name="Овал 1304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6" name="Овал 1305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7" name="Овал 1306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8" name="Овал 1307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9" name="Овал 1308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0" name="Овал 1309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1" name="Овал 1310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2" name="Овал 1311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3" name="Овал 1312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4" name="Овал 1313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5" name="Овал 1314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6" name="Овал 1315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7" name="Овал 1316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8" name="Овал 1317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9" name="Овал 1318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0" name="Овал 1319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1" name="Овал 1320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2" name="Овал 1321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3" name="Овал 1322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4" name="Овал 1323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5" name="Овал 1324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6" name="Овал 1325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7" name="Овал 1326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8" name="Овал 1327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9" name="Овал 1328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0" name="Овал 1329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1" name="Овал 1330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2" name="Овал 1331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3" name="Овал 1332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4" name="Овал 1333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5" name="Овал 1334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6" name="Овал 1335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7" name="Овал 1336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8" name="Овал 1337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9" name="Овал 1338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0" name="Овал 1339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1" name="Овал 1340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2" name="Овал 1341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3" name="Овал 1342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4" name="Овал 1343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5" name="Овал 1344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6" name="Овал 1345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7" name="Овал 1346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8" name="Овал 1347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9" name="Овал 1348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0" name="Овал 1349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1" name="Овал 1350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2" name="Овал 1351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3" name="Овал 1352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4" name="Овал 1353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5" name="Овал 1354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6" name="Овал 1355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7" name="Овал 1356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1" name="Группа 910"/>
              <p:cNvGrpSpPr/>
              <p:nvPr/>
            </p:nvGrpSpPr>
            <p:grpSpPr>
              <a:xfrm>
                <a:off x="107504" y="6525344"/>
                <a:ext cx="9001000" cy="74625"/>
                <a:chOff x="107504" y="6666743"/>
                <a:chExt cx="9001000" cy="74625"/>
              </a:xfrm>
            </p:grpSpPr>
            <p:sp>
              <p:nvSpPr>
                <p:cNvPr id="1232" name="Овал 1231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3" name="Овал 1232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4" name="Овал 1233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5" name="Овал 1234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6" name="Овал 1235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7" name="Овал 1236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8" name="Овал 1237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9" name="Овал 1238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0" name="Овал 1239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1" name="Овал 1240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2" name="Овал 1241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3" name="Овал 1242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4" name="Овал 1243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5" name="Овал 1244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6" name="Овал 1245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7" name="Овал 1246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8" name="Овал 1247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9" name="Овал 1248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0" name="Овал 1249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1" name="Овал 1250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2" name="Овал 1251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3" name="Овал 1252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4" name="Овал 1253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5" name="Овал 1254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6" name="Овал 1255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7" name="Овал 1256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8" name="Овал 1257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9" name="Овал 1258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0" name="Овал 1259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1" name="Овал 1260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2" name="Овал 1261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3" name="Овал 1262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4" name="Овал 1263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5" name="Овал 1264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6" name="Овал 1265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7" name="Овал 1266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8" name="Овал 1267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9" name="Овал 1268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0" name="Овал 1269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1" name="Овал 1270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2" name="Овал 1271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3" name="Овал 1272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4" name="Овал 1273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5" name="Овал 1274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6" name="Овал 1275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7" name="Овал 1276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8" name="Овал 1277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9" name="Овал 1278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0" name="Овал 1279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1" name="Овал 1280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2" name="Овал 1281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3" name="Овал 1282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4" name="Овал 1283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5" name="Овал 1284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6" name="Овал 1285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7" name="Овал 1286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8" name="Овал 1287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9" name="Овал 1288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0" name="Овал 1289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1" name="Овал 1290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2" name="Овал 1291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3" name="Овал 1292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4" name="Овал 1293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2" name="Группа 911"/>
              <p:cNvGrpSpPr/>
              <p:nvPr/>
            </p:nvGrpSpPr>
            <p:grpSpPr>
              <a:xfrm>
                <a:off x="107504" y="6381328"/>
                <a:ext cx="9001000" cy="74625"/>
                <a:chOff x="107504" y="6666743"/>
                <a:chExt cx="9001000" cy="74625"/>
              </a:xfrm>
            </p:grpSpPr>
            <p:sp>
              <p:nvSpPr>
                <p:cNvPr id="1169" name="Овал 1168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0" name="Овал 1169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1" name="Овал 1170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2" name="Овал 1171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3" name="Овал 1172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4" name="Овал 1173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5" name="Овал 1174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6" name="Овал 1175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7" name="Овал 1176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8" name="Овал 1177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9" name="Овал 1178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0" name="Овал 1179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1" name="Овал 1180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2" name="Овал 1181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3" name="Овал 1182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4" name="Овал 1183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5" name="Овал 1184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6" name="Овал 1185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7" name="Овал 1186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8" name="Овал 1187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9" name="Овал 1188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0" name="Овал 1189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1" name="Овал 1190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2" name="Овал 1191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3" name="Овал 1192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4" name="Овал 1193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5" name="Овал 1194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6" name="Овал 1195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7" name="Овал 1196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8" name="Овал 1197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9" name="Овал 1198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0" name="Овал 1199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1" name="Овал 1200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2" name="Овал 1201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3" name="Овал 1202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4" name="Овал 1203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5" name="Овал 1204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6" name="Овал 1205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7" name="Овал 1206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8" name="Овал 1207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9" name="Овал 1208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0" name="Овал 1209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1" name="Овал 1210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2" name="Овал 1211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3" name="Овал 1212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4" name="Овал 1213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5" name="Овал 1214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6" name="Овал 1215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7" name="Овал 1216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8" name="Овал 1217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9" name="Овал 1218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0" name="Овал 1219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1" name="Овал 1220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2" name="Овал 1221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3" name="Овал 1222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4" name="Овал 1223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5" name="Овал 1224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6" name="Овал 1225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7" name="Овал 1226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8" name="Овал 1227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9" name="Овал 1228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0" name="Овал 1229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1" name="Овал 1230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3" name="Группа 912"/>
              <p:cNvGrpSpPr/>
              <p:nvPr/>
            </p:nvGrpSpPr>
            <p:grpSpPr>
              <a:xfrm>
                <a:off x="107504" y="6237312"/>
                <a:ext cx="9001000" cy="74625"/>
                <a:chOff x="107504" y="6666743"/>
                <a:chExt cx="9001000" cy="74625"/>
              </a:xfrm>
            </p:grpSpPr>
            <p:sp>
              <p:nvSpPr>
                <p:cNvPr id="1106" name="Овал 1105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7" name="Овал 1106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8" name="Овал 1107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9" name="Овал 1108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0" name="Овал 1109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1" name="Овал 1110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2" name="Овал 1111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3" name="Овал 1112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4" name="Овал 1113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5" name="Овал 1114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6" name="Овал 1115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7" name="Овал 1116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8" name="Овал 1117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9" name="Овал 1118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0" name="Овал 1119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1" name="Овал 1120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2" name="Овал 1121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3" name="Овал 1122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4" name="Овал 1123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5" name="Овал 1124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6" name="Овал 1125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7" name="Овал 1126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8" name="Овал 1127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9" name="Овал 1128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0" name="Овал 1129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1" name="Овал 1130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2" name="Овал 1131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3" name="Овал 1132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4" name="Овал 1133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5" name="Овал 1134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6" name="Овал 1135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7" name="Овал 1136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8" name="Овал 1137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9" name="Овал 1138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0" name="Овал 1139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1" name="Овал 1140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2" name="Овал 1141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3" name="Овал 1142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4" name="Овал 1143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5" name="Овал 1144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6" name="Овал 1145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7" name="Овал 1146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8" name="Овал 1147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9" name="Овал 1148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0" name="Овал 1149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1" name="Овал 1150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2" name="Овал 1151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3" name="Овал 1152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4" name="Овал 1153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5" name="Овал 1154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6" name="Овал 1155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7" name="Овал 1156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8" name="Овал 1157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9" name="Овал 1158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0" name="Овал 1159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1" name="Овал 1160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2" name="Овал 1161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3" name="Овал 1162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4" name="Овал 1163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5" name="Овал 1164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6" name="Овал 1165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7" name="Овал 1166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8" name="Овал 1167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4" name="Группа 913"/>
              <p:cNvGrpSpPr/>
              <p:nvPr/>
            </p:nvGrpSpPr>
            <p:grpSpPr>
              <a:xfrm>
                <a:off x="107504" y="6093296"/>
                <a:ext cx="9001000" cy="74625"/>
                <a:chOff x="107504" y="6666743"/>
                <a:chExt cx="9001000" cy="74625"/>
              </a:xfrm>
            </p:grpSpPr>
            <p:sp>
              <p:nvSpPr>
                <p:cNvPr id="1043" name="Овал 1042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4" name="Овал 1043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5" name="Овал 1044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6" name="Овал 1045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7" name="Овал 1046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8" name="Овал 1047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9" name="Овал 1048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0" name="Овал 1049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1" name="Овал 1050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2" name="Овал 1051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3" name="Овал 1052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4" name="Овал 1053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5" name="Овал 1054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6" name="Овал 1055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7" name="Овал 1056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8" name="Овал 1057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9" name="Овал 1058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0" name="Овал 1059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1" name="Овал 1060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2" name="Овал 1061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3" name="Овал 1062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4" name="Овал 1063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5" name="Овал 1064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6" name="Овал 1065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7" name="Овал 1066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8" name="Овал 1067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9" name="Овал 1068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0" name="Овал 1069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1" name="Овал 1070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2" name="Овал 1071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3" name="Овал 1072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4" name="Овал 1073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5" name="Овал 1074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6" name="Овал 1075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7" name="Овал 1076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8" name="Овал 1077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9" name="Овал 1078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0" name="Овал 1079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1" name="Овал 1080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2" name="Овал 1081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3" name="Овал 1082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4" name="Овал 1083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5" name="Овал 1084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6" name="Овал 1085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7" name="Овал 1086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8" name="Овал 1087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9" name="Овал 1088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0" name="Овал 1089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1" name="Овал 1090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2" name="Овал 1091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3" name="Овал 1092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4" name="Овал 1093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5" name="Овал 1094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6" name="Овал 1095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7" name="Овал 1096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8" name="Овал 1097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9" name="Овал 1098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0" name="Овал 1099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1" name="Овал 1100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2" name="Овал 1101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3" name="Овал 1102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4" name="Овал 1103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5" name="Овал 1104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5" name="Группа 914"/>
              <p:cNvGrpSpPr/>
              <p:nvPr/>
            </p:nvGrpSpPr>
            <p:grpSpPr>
              <a:xfrm>
                <a:off x="107504" y="5949280"/>
                <a:ext cx="9001000" cy="74625"/>
                <a:chOff x="107504" y="6666743"/>
                <a:chExt cx="9001000" cy="74625"/>
              </a:xfrm>
            </p:grpSpPr>
            <p:sp>
              <p:nvSpPr>
                <p:cNvPr id="980" name="Овал 979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1" name="Овал 980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2" name="Овал 981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3" name="Овал 982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4" name="Овал 983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5" name="Овал 984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6" name="Овал 985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7" name="Овал 986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8" name="Овал 987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9" name="Овал 988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0" name="Овал 989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1" name="Овал 990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2" name="Овал 991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3" name="Овал 992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4" name="Овал 993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5" name="Овал 994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6" name="Овал 995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7" name="Овал 996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8" name="Овал 997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9" name="Овал 998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0" name="Овал 999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1" name="Овал 1000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2" name="Овал 1001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3" name="Овал 1002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4" name="Овал 1003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5" name="Овал 1004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6" name="Овал 1005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7" name="Овал 1006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8" name="Овал 1007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9" name="Овал 1008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0" name="Овал 1009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1" name="Овал 1010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2" name="Овал 1011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3" name="Овал 1012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4" name="Овал 1013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5" name="Овал 1014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6" name="Овал 1015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7" name="Овал 1016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8" name="Овал 1017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9" name="Овал 1018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0" name="Овал 1019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1" name="Овал 1020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2" name="Овал 1021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3" name="Овал 1022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4" name="Овал 1023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5" name="Овал 1024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6" name="Овал 1025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7" name="Овал 1026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8" name="Овал 1027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9" name="Овал 1028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0" name="Овал 1029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1" name="Овал 1030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2" name="Овал 1031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3" name="Овал 1032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4" name="Овал 1033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5" name="Овал 1034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6" name="Овал 1035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7" name="Овал 1036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8" name="Овал 1037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9" name="Овал 1038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0" name="Овал 1039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1" name="Овал 1040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2" name="Овал 1041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6" name="Группа 915"/>
              <p:cNvGrpSpPr/>
              <p:nvPr/>
            </p:nvGrpSpPr>
            <p:grpSpPr>
              <a:xfrm>
                <a:off x="107504" y="5805264"/>
                <a:ext cx="9001000" cy="74625"/>
                <a:chOff x="107504" y="6666743"/>
                <a:chExt cx="9001000" cy="74625"/>
              </a:xfrm>
            </p:grpSpPr>
            <p:sp>
              <p:nvSpPr>
                <p:cNvPr id="917" name="Овал 916"/>
                <p:cNvSpPr/>
                <p:nvPr/>
              </p:nvSpPr>
              <p:spPr>
                <a:xfrm>
                  <a:off x="10750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8" name="Овал 917"/>
                <p:cNvSpPr/>
                <p:nvPr/>
              </p:nvSpPr>
              <p:spPr>
                <a:xfrm>
                  <a:off x="25152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9" name="Овал 918"/>
                <p:cNvSpPr/>
                <p:nvPr/>
              </p:nvSpPr>
              <p:spPr>
                <a:xfrm>
                  <a:off x="39553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0" name="Овал 919"/>
                <p:cNvSpPr/>
                <p:nvPr/>
              </p:nvSpPr>
              <p:spPr>
                <a:xfrm>
                  <a:off x="5395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1" name="Овал 920"/>
                <p:cNvSpPr/>
                <p:nvPr/>
              </p:nvSpPr>
              <p:spPr>
                <a:xfrm>
                  <a:off x="6835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2" name="Овал 921"/>
                <p:cNvSpPr/>
                <p:nvPr/>
              </p:nvSpPr>
              <p:spPr>
                <a:xfrm>
                  <a:off x="8275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3" name="Овал 922"/>
                <p:cNvSpPr/>
                <p:nvPr/>
              </p:nvSpPr>
              <p:spPr>
                <a:xfrm>
                  <a:off x="9716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4" name="Овал 923"/>
                <p:cNvSpPr/>
                <p:nvPr/>
              </p:nvSpPr>
              <p:spPr>
                <a:xfrm>
                  <a:off x="11156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5" name="Овал 924"/>
                <p:cNvSpPr/>
                <p:nvPr/>
              </p:nvSpPr>
              <p:spPr>
                <a:xfrm>
                  <a:off x="12596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6" name="Овал 925"/>
                <p:cNvSpPr/>
                <p:nvPr/>
              </p:nvSpPr>
              <p:spPr>
                <a:xfrm>
                  <a:off x="14036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7" name="Овал 926"/>
                <p:cNvSpPr/>
                <p:nvPr/>
              </p:nvSpPr>
              <p:spPr>
                <a:xfrm>
                  <a:off x="15476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8" name="Овал 927"/>
                <p:cNvSpPr/>
                <p:nvPr/>
              </p:nvSpPr>
              <p:spPr>
                <a:xfrm>
                  <a:off x="16916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9" name="Овал 928"/>
                <p:cNvSpPr/>
                <p:nvPr/>
              </p:nvSpPr>
              <p:spPr>
                <a:xfrm>
                  <a:off x="18356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0" name="Овал 929"/>
                <p:cNvSpPr/>
                <p:nvPr/>
              </p:nvSpPr>
              <p:spPr>
                <a:xfrm>
                  <a:off x="19797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1" name="Овал 930"/>
                <p:cNvSpPr/>
                <p:nvPr/>
              </p:nvSpPr>
              <p:spPr>
                <a:xfrm>
                  <a:off x="21237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2" name="Овал 931"/>
                <p:cNvSpPr/>
                <p:nvPr/>
              </p:nvSpPr>
              <p:spPr>
                <a:xfrm>
                  <a:off x="22677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3" name="Овал 932"/>
                <p:cNvSpPr/>
                <p:nvPr/>
              </p:nvSpPr>
              <p:spPr>
                <a:xfrm>
                  <a:off x="24117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4" name="Овал 933"/>
                <p:cNvSpPr/>
                <p:nvPr/>
              </p:nvSpPr>
              <p:spPr>
                <a:xfrm>
                  <a:off x="25557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5" name="Овал 934"/>
                <p:cNvSpPr/>
                <p:nvPr/>
              </p:nvSpPr>
              <p:spPr>
                <a:xfrm>
                  <a:off x="26997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6" name="Овал 935"/>
                <p:cNvSpPr/>
                <p:nvPr/>
              </p:nvSpPr>
              <p:spPr>
                <a:xfrm>
                  <a:off x="28438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7" name="Овал 936"/>
                <p:cNvSpPr/>
                <p:nvPr/>
              </p:nvSpPr>
              <p:spPr>
                <a:xfrm>
                  <a:off x="29878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8" name="Овал 937"/>
                <p:cNvSpPr/>
                <p:nvPr/>
              </p:nvSpPr>
              <p:spPr>
                <a:xfrm>
                  <a:off x="313184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9" name="Овал 938"/>
                <p:cNvSpPr/>
                <p:nvPr/>
              </p:nvSpPr>
              <p:spPr>
                <a:xfrm>
                  <a:off x="327585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0" name="Овал 939"/>
                <p:cNvSpPr/>
                <p:nvPr/>
              </p:nvSpPr>
              <p:spPr>
                <a:xfrm>
                  <a:off x="341987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1" name="Овал 940"/>
                <p:cNvSpPr/>
                <p:nvPr/>
              </p:nvSpPr>
              <p:spPr>
                <a:xfrm>
                  <a:off x="35638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2" name="Овал 941"/>
                <p:cNvSpPr/>
                <p:nvPr/>
              </p:nvSpPr>
              <p:spPr>
                <a:xfrm>
                  <a:off x="37079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3" name="Овал 942"/>
                <p:cNvSpPr/>
                <p:nvPr/>
              </p:nvSpPr>
              <p:spPr>
                <a:xfrm>
                  <a:off x="38519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4" name="Овал 943"/>
                <p:cNvSpPr/>
                <p:nvPr/>
              </p:nvSpPr>
              <p:spPr>
                <a:xfrm>
                  <a:off x="39959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5" name="Овал 944"/>
                <p:cNvSpPr/>
                <p:nvPr/>
              </p:nvSpPr>
              <p:spPr>
                <a:xfrm>
                  <a:off x="413995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6" name="Овал 945"/>
                <p:cNvSpPr/>
                <p:nvPr/>
              </p:nvSpPr>
              <p:spPr>
                <a:xfrm>
                  <a:off x="428396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7" name="Овал 946"/>
                <p:cNvSpPr/>
                <p:nvPr/>
              </p:nvSpPr>
              <p:spPr>
                <a:xfrm>
                  <a:off x="442798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8" name="Овал 947"/>
                <p:cNvSpPr/>
                <p:nvPr/>
              </p:nvSpPr>
              <p:spPr>
                <a:xfrm>
                  <a:off x="457200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9" name="Овал 948"/>
                <p:cNvSpPr/>
                <p:nvPr/>
              </p:nvSpPr>
              <p:spPr>
                <a:xfrm>
                  <a:off x="471601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0" name="Овал 949"/>
                <p:cNvSpPr/>
                <p:nvPr/>
              </p:nvSpPr>
              <p:spPr>
                <a:xfrm>
                  <a:off x="486003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1" name="Овал 950"/>
                <p:cNvSpPr/>
                <p:nvPr/>
              </p:nvSpPr>
              <p:spPr>
                <a:xfrm>
                  <a:off x="500404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2" name="Овал 951"/>
                <p:cNvSpPr/>
                <p:nvPr/>
              </p:nvSpPr>
              <p:spPr>
                <a:xfrm>
                  <a:off x="514806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3" name="Овал 952"/>
                <p:cNvSpPr/>
                <p:nvPr/>
              </p:nvSpPr>
              <p:spPr>
                <a:xfrm>
                  <a:off x="529208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4" name="Овал 953"/>
                <p:cNvSpPr/>
                <p:nvPr/>
              </p:nvSpPr>
              <p:spPr>
                <a:xfrm>
                  <a:off x="543609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5" name="Овал 954"/>
                <p:cNvSpPr/>
                <p:nvPr/>
              </p:nvSpPr>
              <p:spPr>
                <a:xfrm>
                  <a:off x="558011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6" name="Овал 955"/>
                <p:cNvSpPr/>
                <p:nvPr/>
              </p:nvSpPr>
              <p:spPr>
                <a:xfrm>
                  <a:off x="572412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7" name="Овал 956"/>
                <p:cNvSpPr/>
                <p:nvPr/>
              </p:nvSpPr>
              <p:spPr>
                <a:xfrm>
                  <a:off x="586814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8" name="Овал 957"/>
                <p:cNvSpPr/>
                <p:nvPr/>
              </p:nvSpPr>
              <p:spPr>
                <a:xfrm>
                  <a:off x="601216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9" name="Овал 958"/>
                <p:cNvSpPr/>
                <p:nvPr/>
              </p:nvSpPr>
              <p:spPr>
                <a:xfrm>
                  <a:off x="615617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0" name="Овал 959"/>
                <p:cNvSpPr/>
                <p:nvPr/>
              </p:nvSpPr>
              <p:spPr>
                <a:xfrm>
                  <a:off x="630019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1" name="Овал 960"/>
                <p:cNvSpPr/>
                <p:nvPr/>
              </p:nvSpPr>
              <p:spPr>
                <a:xfrm>
                  <a:off x="6444208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2" name="Овал 961"/>
                <p:cNvSpPr/>
                <p:nvPr/>
              </p:nvSpPr>
              <p:spPr>
                <a:xfrm>
                  <a:off x="6588224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3" name="Овал 962"/>
                <p:cNvSpPr/>
                <p:nvPr/>
              </p:nvSpPr>
              <p:spPr>
                <a:xfrm>
                  <a:off x="6732240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4" name="Овал 963"/>
                <p:cNvSpPr/>
                <p:nvPr/>
              </p:nvSpPr>
              <p:spPr>
                <a:xfrm>
                  <a:off x="6876256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5" name="Овал 964"/>
                <p:cNvSpPr/>
                <p:nvPr/>
              </p:nvSpPr>
              <p:spPr>
                <a:xfrm>
                  <a:off x="7020272" y="6669360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6" name="Овал 965"/>
                <p:cNvSpPr/>
                <p:nvPr/>
              </p:nvSpPr>
              <p:spPr>
                <a:xfrm>
                  <a:off x="716428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7" name="Овал 966"/>
                <p:cNvSpPr/>
                <p:nvPr/>
              </p:nvSpPr>
              <p:spPr>
                <a:xfrm>
                  <a:off x="730830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8" name="Овал 967"/>
                <p:cNvSpPr/>
                <p:nvPr/>
              </p:nvSpPr>
              <p:spPr>
                <a:xfrm>
                  <a:off x="745232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9" name="Овал 968"/>
                <p:cNvSpPr/>
                <p:nvPr/>
              </p:nvSpPr>
              <p:spPr>
                <a:xfrm>
                  <a:off x="759633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0" name="Овал 969"/>
                <p:cNvSpPr/>
                <p:nvPr/>
              </p:nvSpPr>
              <p:spPr>
                <a:xfrm>
                  <a:off x="774035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1" name="Овал 970"/>
                <p:cNvSpPr/>
                <p:nvPr/>
              </p:nvSpPr>
              <p:spPr>
                <a:xfrm>
                  <a:off x="788436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2" name="Овал 971"/>
                <p:cNvSpPr/>
                <p:nvPr/>
              </p:nvSpPr>
              <p:spPr>
                <a:xfrm>
                  <a:off x="802838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3" name="Овал 972"/>
                <p:cNvSpPr/>
                <p:nvPr/>
              </p:nvSpPr>
              <p:spPr>
                <a:xfrm>
                  <a:off x="817240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4" name="Овал 973"/>
                <p:cNvSpPr/>
                <p:nvPr/>
              </p:nvSpPr>
              <p:spPr>
                <a:xfrm>
                  <a:off x="831641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5" name="Овал 974"/>
                <p:cNvSpPr/>
                <p:nvPr/>
              </p:nvSpPr>
              <p:spPr>
                <a:xfrm>
                  <a:off x="8460432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6" name="Овал 975"/>
                <p:cNvSpPr/>
                <p:nvPr/>
              </p:nvSpPr>
              <p:spPr>
                <a:xfrm>
                  <a:off x="8604448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7" name="Овал 976"/>
                <p:cNvSpPr/>
                <p:nvPr/>
              </p:nvSpPr>
              <p:spPr>
                <a:xfrm>
                  <a:off x="8748464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8" name="Овал 977"/>
                <p:cNvSpPr/>
                <p:nvPr/>
              </p:nvSpPr>
              <p:spPr>
                <a:xfrm>
                  <a:off x="8892480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9" name="Овал 978"/>
                <p:cNvSpPr/>
                <p:nvPr/>
              </p:nvSpPr>
              <p:spPr>
                <a:xfrm>
                  <a:off x="9036496" y="6666743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1806" name="Группа 1805"/>
          <p:cNvGrpSpPr/>
          <p:nvPr/>
        </p:nvGrpSpPr>
        <p:grpSpPr>
          <a:xfrm>
            <a:off x="96900" y="1830538"/>
            <a:ext cx="9001000" cy="936104"/>
            <a:chOff x="107504" y="5805264"/>
            <a:chExt cx="9001000" cy="936104"/>
          </a:xfrm>
        </p:grpSpPr>
        <p:grpSp>
          <p:nvGrpSpPr>
            <p:cNvPr id="1807" name="Группа 1806"/>
            <p:cNvGrpSpPr/>
            <p:nvPr/>
          </p:nvGrpSpPr>
          <p:grpSpPr>
            <a:xfrm>
              <a:off x="107504" y="6666743"/>
              <a:ext cx="9001000" cy="74625"/>
              <a:chOff x="107504" y="6666743"/>
              <a:chExt cx="9001000" cy="74625"/>
            </a:xfrm>
          </p:grpSpPr>
          <p:sp>
            <p:nvSpPr>
              <p:cNvPr id="2192" name="Овал 2191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3" name="Овал 2192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4" name="Овал 2193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5" name="Овал 2194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6" name="Овал 2195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7" name="Овал 2196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8" name="Овал 2197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9" name="Овал 2198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0" name="Овал 2199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1" name="Овал 2200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2" name="Овал 2201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3" name="Овал 2202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4" name="Овал 2203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5" name="Овал 2204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6" name="Овал 2205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7" name="Овал 2206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8" name="Овал 2207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9" name="Овал 2208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0" name="Овал 2209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1" name="Овал 2210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2" name="Овал 2211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3" name="Овал 2212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4" name="Овал 2213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5" name="Овал 2214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6" name="Овал 2215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7" name="Овал 2216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8" name="Овал 2217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9" name="Овал 2218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0" name="Овал 2219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1" name="Овал 2220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2" name="Овал 2221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3" name="Овал 2222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4" name="Овал 2223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5" name="Овал 2224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6" name="Овал 2225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7" name="Овал 2226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8" name="Овал 2227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9" name="Овал 2228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0" name="Овал 2229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1" name="Овал 2230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2" name="Овал 2231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3" name="Овал 2232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4" name="Овал 2233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5" name="Овал 2234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6" name="Овал 2235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7" name="Овал 2236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8" name="Овал 2237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9" name="Овал 2238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0" name="Овал 2239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1" name="Овал 2240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2" name="Овал 2241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3" name="Овал 2242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4" name="Овал 2243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5" name="Овал 2244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6" name="Овал 2245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7" name="Овал 2246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8" name="Овал 2247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9" name="Овал 2248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0" name="Овал 2249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1" name="Овал 2250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2" name="Овал 2251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3" name="Овал 2252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4" name="Овал 2253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08" name="Группа 1807"/>
            <p:cNvGrpSpPr/>
            <p:nvPr/>
          </p:nvGrpSpPr>
          <p:grpSpPr>
            <a:xfrm>
              <a:off x="107504" y="6525344"/>
              <a:ext cx="9001000" cy="74625"/>
              <a:chOff x="107504" y="6666743"/>
              <a:chExt cx="9001000" cy="74625"/>
            </a:xfrm>
          </p:grpSpPr>
          <p:sp>
            <p:nvSpPr>
              <p:cNvPr id="2129" name="Овал 2128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0" name="Овал 2129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1" name="Овал 2130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2" name="Овал 2131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3" name="Овал 2132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4" name="Овал 2133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5" name="Овал 2134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6" name="Овал 2135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7" name="Овал 2136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8" name="Овал 2137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9" name="Овал 2138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0" name="Овал 2139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1" name="Овал 2140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2" name="Овал 2141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3" name="Овал 2142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4" name="Овал 2143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5" name="Овал 2144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6" name="Овал 2145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7" name="Овал 2146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8" name="Овал 2147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9" name="Овал 2148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0" name="Овал 2149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1" name="Овал 2150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2" name="Овал 2151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3" name="Овал 2152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4" name="Овал 2153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5" name="Овал 2154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6" name="Овал 2155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7" name="Овал 2156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8" name="Овал 2157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9" name="Овал 2158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0" name="Овал 2159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1" name="Овал 2160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2" name="Овал 2161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3" name="Овал 2162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4" name="Овал 2163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5" name="Овал 2164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6" name="Овал 2165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7" name="Овал 2166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8" name="Овал 2167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9" name="Овал 2168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0" name="Овал 2169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1" name="Овал 2170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2" name="Овал 2171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3" name="Овал 2172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4" name="Овал 2173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5" name="Овал 2174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6" name="Овал 2175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7" name="Овал 2176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8" name="Овал 2177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9" name="Овал 2178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0" name="Овал 2179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1" name="Овал 2180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2" name="Овал 2181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3" name="Овал 2182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4" name="Овал 2183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5" name="Овал 2184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6" name="Овал 2185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7" name="Овал 2186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8" name="Овал 2187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9" name="Овал 2188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0" name="Овал 2189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1" name="Овал 2190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09" name="Группа 1808"/>
            <p:cNvGrpSpPr/>
            <p:nvPr/>
          </p:nvGrpSpPr>
          <p:grpSpPr>
            <a:xfrm>
              <a:off x="107504" y="6381328"/>
              <a:ext cx="9001000" cy="74625"/>
              <a:chOff x="107504" y="6666743"/>
              <a:chExt cx="9001000" cy="74625"/>
            </a:xfrm>
          </p:grpSpPr>
          <p:sp>
            <p:nvSpPr>
              <p:cNvPr id="2066" name="Овал 2065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7" name="Овал 2066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8" name="Овал 2067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9" name="Овал 2068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0" name="Овал 2069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1" name="Овал 2070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2" name="Овал 2071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3" name="Овал 2072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4" name="Овал 2073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5" name="Овал 2074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6" name="Овал 2075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7" name="Овал 2076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8" name="Овал 2077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9" name="Овал 2078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0" name="Овал 2079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1" name="Овал 2080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2" name="Овал 2081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3" name="Овал 2082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4" name="Овал 2083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5" name="Овал 2084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6" name="Овал 2085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7" name="Овал 2086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8" name="Овал 2087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9" name="Овал 2088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0" name="Овал 2089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1" name="Овал 2090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2" name="Овал 2091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3" name="Овал 2092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4" name="Овал 2093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5" name="Овал 2094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6" name="Овал 2095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7" name="Овал 2096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8" name="Овал 2097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9" name="Овал 2098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0" name="Овал 2099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1" name="Овал 2100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2" name="Овал 2101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3" name="Овал 2102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4" name="Овал 2103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5" name="Овал 2104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6" name="Овал 2105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7" name="Овал 2106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8" name="Овал 2107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9" name="Овал 2108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0" name="Овал 2109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1" name="Овал 2110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2" name="Овал 2111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3" name="Овал 2112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4" name="Овал 2113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5" name="Овал 2114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6" name="Овал 2115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7" name="Овал 2116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8" name="Овал 2117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9" name="Овал 2118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0" name="Овал 2119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1" name="Овал 2120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2" name="Овал 2121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3" name="Овал 2122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4" name="Овал 2123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5" name="Овал 2124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6" name="Овал 2125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7" name="Овал 2126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8" name="Овал 2127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10" name="Группа 1809"/>
            <p:cNvGrpSpPr/>
            <p:nvPr/>
          </p:nvGrpSpPr>
          <p:grpSpPr>
            <a:xfrm>
              <a:off x="107504" y="6237312"/>
              <a:ext cx="9001000" cy="74625"/>
              <a:chOff x="107504" y="6666743"/>
              <a:chExt cx="9001000" cy="74625"/>
            </a:xfrm>
          </p:grpSpPr>
          <p:sp>
            <p:nvSpPr>
              <p:cNvPr id="2003" name="Овал 2002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4" name="Овал 2003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5" name="Овал 2004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6" name="Овал 2005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7" name="Овал 2006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8" name="Овал 2007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9" name="Овал 2008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0" name="Овал 2009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1" name="Овал 2010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2" name="Овал 2011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3" name="Овал 2012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4" name="Овал 2013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5" name="Овал 2014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6" name="Овал 2015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7" name="Овал 2016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8" name="Овал 2017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9" name="Овал 2018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0" name="Овал 2019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1" name="Овал 2020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2" name="Овал 2021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3" name="Овал 2022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4" name="Овал 2023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5" name="Овал 2024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6" name="Овал 2025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7" name="Овал 2026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8" name="Овал 2027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9" name="Овал 2028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0" name="Овал 2029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1" name="Овал 2030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2" name="Овал 2031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3" name="Овал 2032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4" name="Овал 2033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5" name="Овал 2034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6" name="Овал 2035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7" name="Овал 2036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8" name="Овал 2037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9" name="Овал 2038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0" name="Овал 2039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1" name="Овал 2040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2" name="Овал 2041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3" name="Овал 2042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4" name="Овал 2043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5" name="Овал 2044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6" name="Овал 2045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7" name="Овал 2046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" name="Овал 2047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9" name="Овал 2048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0" name="Овал 2049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1" name="Овал 2050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2" name="Овал 2051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3" name="Овал 2052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4" name="Овал 2053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5" name="Овал 2054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6" name="Овал 2055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7" name="Овал 2056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8" name="Овал 2057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9" name="Овал 2058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0" name="Овал 2059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1" name="Овал 2060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2" name="Овал 2061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3" name="Овал 2062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4" name="Овал 2063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5" name="Овал 2064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11" name="Группа 1810"/>
            <p:cNvGrpSpPr/>
            <p:nvPr/>
          </p:nvGrpSpPr>
          <p:grpSpPr>
            <a:xfrm>
              <a:off x="107504" y="6093296"/>
              <a:ext cx="9001000" cy="74625"/>
              <a:chOff x="107504" y="6666743"/>
              <a:chExt cx="9001000" cy="74625"/>
            </a:xfrm>
          </p:grpSpPr>
          <p:sp>
            <p:nvSpPr>
              <p:cNvPr id="1940" name="Овал 1939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1" name="Овал 1940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2" name="Овал 1941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3" name="Овал 1942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4" name="Овал 1943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5" name="Овал 1944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6" name="Овал 1945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7" name="Овал 1946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8" name="Овал 1947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9" name="Овал 1948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0" name="Овал 1949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1" name="Овал 1950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2" name="Овал 1951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3" name="Овал 1952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4" name="Овал 1953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5" name="Овал 1954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6" name="Овал 1955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7" name="Овал 1956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8" name="Овал 1957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9" name="Овал 1958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0" name="Овал 1959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1" name="Овал 1960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2" name="Овал 1961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3" name="Овал 1962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4" name="Овал 1963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5" name="Овал 1964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6" name="Овал 1965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7" name="Овал 1966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8" name="Овал 1967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9" name="Овал 1968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0" name="Овал 1969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1" name="Овал 1970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2" name="Овал 1971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3" name="Овал 1972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4" name="Овал 1973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5" name="Овал 1974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6" name="Овал 1975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7" name="Овал 1976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8" name="Овал 1977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9" name="Овал 1978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0" name="Овал 1979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1" name="Овал 1980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2" name="Овал 1981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3" name="Овал 1982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4" name="Овал 1983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5" name="Овал 1984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6" name="Овал 1985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7" name="Овал 1986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8" name="Овал 1987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9" name="Овал 1988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0" name="Овал 1989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1" name="Овал 1990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2" name="Овал 1991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3" name="Овал 1992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4" name="Овал 1993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5" name="Овал 1994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6" name="Овал 1995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7" name="Овал 1996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8" name="Овал 1997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9" name="Овал 1998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0" name="Овал 1999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1" name="Овал 2000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2" name="Овал 2001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12" name="Группа 1811"/>
            <p:cNvGrpSpPr/>
            <p:nvPr/>
          </p:nvGrpSpPr>
          <p:grpSpPr>
            <a:xfrm>
              <a:off x="107504" y="5949280"/>
              <a:ext cx="9001000" cy="74625"/>
              <a:chOff x="107504" y="6666743"/>
              <a:chExt cx="9001000" cy="74625"/>
            </a:xfrm>
          </p:grpSpPr>
          <p:sp>
            <p:nvSpPr>
              <p:cNvPr id="1877" name="Овал 1876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8" name="Овал 1877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9" name="Овал 1878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0" name="Овал 1879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1" name="Овал 1880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2" name="Овал 1881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3" name="Овал 1882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4" name="Овал 1883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5" name="Овал 1884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6" name="Овал 1885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7" name="Овал 1886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8" name="Овал 1887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9" name="Овал 1888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0" name="Овал 1889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1" name="Овал 1890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2" name="Овал 1891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3" name="Овал 1892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4" name="Овал 1893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5" name="Овал 1894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6" name="Овал 1895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7" name="Овал 1896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8" name="Овал 1897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9" name="Овал 1898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0" name="Овал 1899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1" name="Овал 1900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2" name="Овал 1901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3" name="Овал 1902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4" name="Овал 1903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5" name="Овал 1904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6" name="Овал 1905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7" name="Овал 1906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8" name="Овал 1907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9" name="Овал 1908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0" name="Овал 1909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1" name="Овал 1910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2" name="Овал 1911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3" name="Овал 1912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4" name="Овал 1913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5" name="Овал 1914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6" name="Овал 1915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7" name="Овал 1916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8" name="Овал 1917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9" name="Овал 1918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0" name="Овал 1919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1" name="Овал 1920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2" name="Овал 1921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3" name="Овал 1922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4" name="Овал 1923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5" name="Овал 1924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6" name="Овал 1925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7" name="Овал 1926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8" name="Овал 1927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9" name="Овал 1928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0" name="Овал 1929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1" name="Овал 1930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2" name="Овал 1931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3" name="Овал 1932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4" name="Овал 1933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5" name="Овал 1934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6" name="Овал 1935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7" name="Овал 1936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8" name="Овал 1937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9" name="Овал 1938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13" name="Группа 1812"/>
            <p:cNvGrpSpPr/>
            <p:nvPr/>
          </p:nvGrpSpPr>
          <p:grpSpPr>
            <a:xfrm>
              <a:off x="107504" y="5805264"/>
              <a:ext cx="9001000" cy="74625"/>
              <a:chOff x="107504" y="6666743"/>
              <a:chExt cx="9001000" cy="74625"/>
            </a:xfrm>
          </p:grpSpPr>
          <p:sp>
            <p:nvSpPr>
              <p:cNvPr id="1814" name="Овал 1813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5" name="Овал 1814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6" name="Овал 1815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7" name="Овал 1816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8" name="Овал 1817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9" name="Овал 1818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0" name="Овал 1819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1" name="Овал 1820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2" name="Овал 1821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3" name="Овал 1822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4" name="Овал 1823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5" name="Овал 1824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6" name="Овал 1825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7" name="Овал 1826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8" name="Овал 1827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9" name="Овал 1828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0" name="Овал 1829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1" name="Овал 1830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2" name="Овал 1831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3" name="Овал 1832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4" name="Овал 1833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5" name="Овал 1834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6" name="Овал 1835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7" name="Овал 1836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8" name="Овал 1837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9" name="Овал 1838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0" name="Овал 1839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1" name="Овал 1840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2" name="Овал 1841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3" name="Овал 1842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4" name="Овал 1843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5" name="Овал 1844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6" name="Овал 1845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7" name="Овал 1846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8" name="Овал 1847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9" name="Овал 1848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0" name="Овал 1849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1" name="Овал 1850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2" name="Овал 1851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3" name="Овал 1852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4" name="Овал 1853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5" name="Овал 1854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6" name="Овал 1855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7" name="Овал 1856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8" name="Овал 1857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9" name="Овал 1858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0" name="Овал 1859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1" name="Овал 1860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2" name="Овал 1861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3" name="Овал 1862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4" name="Овал 1863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5" name="Овал 1864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6" name="Овал 1865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7" name="Овал 1866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8" name="Овал 1867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9" name="Овал 1868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0" name="Овал 1869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1" name="Овал 1870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2" name="Овал 1871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3" name="Овал 1872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4" name="Овал 1873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5" name="Овал 1874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6" name="Овал 1875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55" name="Группа 2254"/>
          <p:cNvGrpSpPr/>
          <p:nvPr/>
        </p:nvGrpSpPr>
        <p:grpSpPr>
          <a:xfrm>
            <a:off x="96900" y="836712"/>
            <a:ext cx="9001000" cy="936104"/>
            <a:chOff x="107504" y="5805264"/>
            <a:chExt cx="9001000" cy="936104"/>
          </a:xfrm>
        </p:grpSpPr>
        <p:grpSp>
          <p:nvGrpSpPr>
            <p:cNvPr id="2256" name="Группа 2255"/>
            <p:cNvGrpSpPr/>
            <p:nvPr/>
          </p:nvGrpSpPr>
          <p:grpSpPr>
            <a:xfrm>
              <a:off x="107504" y="6666743"/>
              <a:ext cx="9001000" cy="74625"/>
              <a:chOff x="107504" y="6666743"/>
              <a:chExt cx="9001000" cy="74625"/>
            </a:xfrm>
          </p:grpSpPr>
          <p:sp>
            <p:nvSpPr>
              <p:cNvPr id="2641" name="Овал 2640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2" name="Овал 2641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3" name="Овал 2642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4" name="Овал 2643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5" name="Овал 2644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6" name="Овал 2645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7" name="Овал 2646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8" name="Овал 2647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9" name="Овал 2648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0" name="Овал 2649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1" name="Овал 2650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2" name="Овал 2651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3" name="Овал 2652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4" name="Овал 2653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5" name="Овал 2654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6" name="Овал 2655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7" name="Овал 2656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8" name="Овал 2657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9" name="Овал 2658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0" name="Овал 2659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1" name="Овал 2660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2" name="Овал 2661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" name="Овал 2662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4" name="Овал 2663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" name="Овал 2664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" name="Овал 2665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7" name="Овал 2666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8" name="Овал 2667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9" name="Овал 2668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0" name="Овал 2669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1" name="Овал 2670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2" name="Овал 2671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3" name="Овал 2672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4" name="Овал 2673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5" name="Овал 2674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6" name="Овал 2675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7" name="Овал 2676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8" name="Овал 2677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9" name="Овал 2678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0" name="Овал 2679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1" name="Овал 2680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2" name="Овал 2681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3" name="Овал 2682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4" name="Овал 2683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5" name="Овал 2684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6" name="Овал 2685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7" name="Овал 2686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8" name="Овал 2687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9" name="Овал 2688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0" name="Овал 2689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1" name="Овал 2690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2" name="Овал 2691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3" name="Овал 2692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4" name="Овал 2693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5" name="Овал 2694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6" name="Овал 2695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7" name="Овал 2696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8" name="Овал 2697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9" name="Овал 2698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0" name="Овал 2699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1" name="Овал 2700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2" name="Овал 2701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3" name="Овал 2702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57" name="Группа 2256"/>
            <p:cNvGrpSpPr/>
            <p:nvPr/>
          </p:nvGrpSpPr>
          <p:grpSpPr>
            <a:xfrm>
              <a:off x="107504" y="6525344"/>
              <a:ext cx="9001000" cy="74625"/>
              <a:chOff x="107504" y="6666743"/>
              <a:chExt cx="9001000" cy="74625"/>
            </a:xfrm>
          </p:grpSpPr>
          <p:sp>
            <p:nvSpPr>
              <p:cNvPr id="2578" name="Овал 2577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9" name="Овал 2578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0" name="Овал 2579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1" name="Овал 2580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2" name="Овал 2581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3" name="Овал 2582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4" name="Овал 2583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5" name="Овал 2584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6" name="Овал 2585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7" name="Овал 2586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8" name="Овал 2587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9" name="Овал 2588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0" name="Овал 2589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1" name="Овал 2590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2" name="Овал 2591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3" name="Овал 2592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4" name="Овал 2593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5" name="Овал 2594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6" name="Овал 2595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7" name="Овал 2596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8" name="Овал 2597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9" name="Овал 2598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0" name="Овал 2599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1" name="Овал 2600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2" name="Овал 2601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3" name="Овал 2602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4" name="Овал 2603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5" name="Овал 2604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6" name="Овал 2605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7" name="Овал 2606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8" name="Овал 2607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9" name="Овал 2608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0" name="Овал 2609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1" name="Овал 2610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2" name="Овал 2611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3" name="Овал 2612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4" name="Овал 2613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5" name="Овал 2614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6" name="Овал 2615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7" name="Овал 2616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8" name="Овал 2617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9" name="Овал 2618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0" name="Овал 2619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1" name="Овал 2620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2" name="Овал 2621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3" name="Овал 2622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4" name="Овал 2623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5" name="Овал 2624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6" name="Овал 2625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7" name="Овал 2626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8" name="Овал 2627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9" name="Овал 2628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0" name="Овал 2629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1" name="Овал 2630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2" name="Овал 2631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3" name="Овал 2632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4" name="Овал 2633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5" name="Овал 2634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6" name="Овал 2635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7" name="Овал 2636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8" name="Овал 2637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9" name="Овал 2638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0" name="Овал 2639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58" name="Группа 2257"/>
            <p:cNvGrpSpPr/>
            <p:nvPr/>
          </p:nvGrpSpPr>
          <p:grpSpPr>
            <a:xfrm>
              <a:off x="107504" y="6381328"/>
              <a:ext cx="9001000" cy="74625"/>
              <a:chOff x="107504" y="6666743"/>
              <a:chExt cx="9001000" cy="74625"/>
            </a:xfrm>
          </p:grpSpPr>
          <p:sp>
            <p:nvSpPr>
              <p:cNvPr id="2515" name="Овал 2514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6" name="Овал 2515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7" name="Овал 2516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8" name="Овал 2517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9" name="Овал 2518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0" name="Овал 2519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1" name="Овал 2520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2" name="Овал 2521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3" name="Овал 2522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4" name="Овал 2523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5" name="Овал 2524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6" name="Овал 2525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7" name="Овал 2526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8" name="Овал 2527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9" name="Овал 2528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0" name="Овал 2529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1" name="Овал 2530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2" name="Овал 2531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3" name="Овал 2532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4" name="Овал 2533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5" name="Овал 2534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6" name="Овал 2535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7" name="Овал 2536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8" name="Овал 2537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9" name="Овал 2538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0" name="Овал 2539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1" name="Овал 2540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2" name="Овал 2541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3" name="Овал 2542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4" name="Овал 2543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5" name="Овал 2544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6" name="Овал 2545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7" name="Овал 2546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8" name="Овал 2547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9" name="Овал 2548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0" name="Овал 2549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1" name="Овал 2550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2" name="Овал 2551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3" name="Овал 2552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4" name="Овал 2553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5" name="Овал 2554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6" name="Овал 2555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7" name="Овал 2556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8" name="Овал 2557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9" name="Овал 2558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0" name="Овал 2559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1" name="Овал 2560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2" name="Овал 2561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3" name="Овал 2562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4" name="Овал 2563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5" name="Овал 2564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6" name="Овал 2565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7" name="Овал 2566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8" name="Овал 2567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9" name="Овал 2568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0" name="Овал 2569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1" name="Овал 2570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2" name="Овал 2571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3" name="Овал 2572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4" name="Овал 2573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5" name="Овал 2574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6" name="Овал 2575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7" name="Овал 2576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59" name="Группа 2258"/>
            <p:cNvGrpSpPr/>
            <p:nvPr/>
          </p:nvGrpSpPr>
          <p:grpSpPr>
            <a:xfrm>
              <a:off x="107504" y="6237312"/>
              <a:ext cx="9001000" cy="74625"/>
              <a:chOff x="107504" y="6666743"/>
              <a:chExt cx="9001000" cy="74625"/>
            </a:xfrm>
          </p:grpSpPr>
          <p:sp>
            <p:nvSpPr>
              <p:cNvPr id="2452" name="Овал 2451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3" name="Овал 2452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4" name="Овал 2453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5" name="Овал 2454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6" name="Овал 2455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7" name="Овал 2456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8" name="Овал 2457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9" name="Овал 2458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0" name="Овал 2459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1" name="Овал 2460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2" name="Овал 2461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3" name="Овал 2462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4" name="Овал 2463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5" name="Овал 2464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6" name="Овал 2465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7" name="Овал 2466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8" name="Овал 2467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9" name="Овал 2468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0" name="Овал 2469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1" name="Овал 2470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2" name="Овал 2471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3" name="Овал 2472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4" name="Овал 2473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5" name="Овал 2474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6" name="Овал 2475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7" name="Овал 2476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8" name="Овал 2477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9" name="Овал 2478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0" name="Овал 2479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1" name="Овал 2480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2" name="Овал 2481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3" name="Овал 2482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4" name="Овал 2483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5" name="Овал 2484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6" name="Овал 2485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7" name="Овал 2486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8" name="Овал 2487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9" name="Овал 2488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0" name="Овал 2489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1" name="Овал 2490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2" name="Овал 2491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3" name="Овал 2492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4" name="Овал 2493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5" name="Овал 2494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6" name="Овал 2495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7" name="Овал 2496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8" name="Овал 2497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9" name="Овал 2498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0" name="Овал 2499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1" name="Овал 2500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2" name="Овал 2501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3" name="Овал 2502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4" name="Овал 2503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5" name="Овал 2504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6" name="Овал 2505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7" name="Овал 2506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8" name="Овал 2507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9" name="Овал 2508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0" name="Овал 2509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1" name="Овал 2510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2" name="Овал 2511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3" name="Овал 2512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4" name="Овал 2513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60" name="Группа 2259"/>
            <p:cNvGrpSpPr/>
            <p:nvPr/>
          </p:nvGrpSpPr>
          <p:grpSpPr>
            <a:xfrm>
              <a:off x="107504" y="6093296"/>
              <a:ext cx="9001000" cy="74625"/>
              <a:chOff x="107504" y="6666743"/>
              <a:chExt cx="9001000" cy="74625"/>
            </a:xfrm>
          </p:grpSpPr>
          <p:sp>
            <p:nvSpPr>
              <p:cNvPr id="2389" name="Овал 2388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0" name="Овал 2389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1" name="Овал 2390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2" name="Овал 2391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3" name="Овал 2392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4" name="Овал 2393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5" name="Овал 2394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6" name="Овал 2395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7" name="Овал 2396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8" name="Овал 2397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9" name="Овал 2398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0" name="Овал 2399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1" name="Овал 2400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2" name="Овал 2401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3" name="Овал 2402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4" name="Овал 2403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5" name="Овал 2404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6" name="Овал 2405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7" name="Овал 2406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8" name="Овал 2407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9" name="Овал 2408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0" name="Овал 2409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1" name="Овал 2410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2" name="Овал 2411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3" name="Овал 2412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4" name="Овал 2413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5" name="Овал 2414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6" name="Овал 2415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7" name="Овал 2416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8" name="Овал 2417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9" name="Овал 2418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0" name="Овал 2419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1" name="Овал 2420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2" name="Овал 2421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3" name="Овал 2422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4" name="Овал 2423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5" name="Овал 2424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6" name="Овал 2425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7" name="Овал 2426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8" name="Овал 2427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9" name="Овал 2428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0" name="Овал 2429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1" name="Овал 2430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2" name="Овал 2431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3" name="Овал 2432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4" name="Овал 2433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5" name="Овал 2434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6" name="Овал 2435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7" name="Овал 2436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8" name="Овал 2437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9" name="Овал 2438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0" name="Овал 2439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1" name="Овал 2440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2" name="Овал 2441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3" name="Овал 2442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4" name="Овал 2443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5" name="Овал 2444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6" name="Овал 2445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7" name="Овал 2446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8" name="Овал 2447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9" name="Овал 2448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0" name="Овал 2449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1" name="Овал 2450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61" name="Группа 2260"/>
            <p:cNvGrpSpPr/>
            <p:nvPr/>
          </p:nvGrpSpPr>
          <p:grpSpPr>
            <a:xfrm>
              <a:off x="107504" y="5949280"/>
              <a:ext cx="9001000" cy="74625"/>
              <a:chOff x="107504" y="6666743"/>
              <a:chExt cx="9001000" cy="74625"/>
            </a:xfrm>
          </p:grpSpPr>
          <p:sp>
            <p:nvSpPr>
              <p:cNvPr id="2326" name="Овал 2325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7" name="Овал 2326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8" name="Овал 2327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9" name="Овал 2328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0" name="Овал 2329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1" name="Овал 2330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2" name="Овал 2331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3" name="Овал 2332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4" name="Овал 2333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5" name="Овал 2334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6" name="Овал 2335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7" name="Овал 2336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8" name="Овал 2337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9" name="Овал 2338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0" name="Овал 2339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1" name="Овал 2340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2" name="Овал 2341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3" name="Овал 2342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4" name="Овал 2343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5" name="Овал 2344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6" name="Овал 2345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7" name="Овал 2346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8" name="Овал 2347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9" name="Овал 2348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0" name="Овал 2349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1" name="Овал 2350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2" name="Овал 2351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3" name="Овал 2352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4" name="Овал 2353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5" name="Овал 2354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6" name="Овал 2355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7" name="Овал 2356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8" name="Овал 2357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9" name="Овал 2358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0" name="Овал 2359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1" name="Овал 2360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2" name="Овал 2361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3" name="Овал 2362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4" name="Овал 2363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5" name="Овал 2364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6" name="Овал 2365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7" name="Овал 2366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8" name="Овал 2367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9" name="Овал 2368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0" name="Овал 2369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1" name="Овал 2370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2" name="Овал 2371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3" name="Овал 2372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4" name="Овал 2373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5" name="Овал 2374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6" name="Овал 2375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7" name="Овал 2376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8" name="Овал 2377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9" name="Овал 2378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0" name="Овал 2379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1" name="Овал 2380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2" name="Овал 2381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3" name="Овал 2382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4" name="Овал 2383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5" name="Овал 2384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6" name="Овал 2385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7" name="Овал 2386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8" name="Овал 2387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62" name="Группа 2261"/>
            <p:cNvGrpSpPr/>
            <p:nvPr/>
          </p:nvGrpSpPr>
          <p:grpSpPr>
            <a:xfrm>
              <a:off x="107504" y="5805264"/>
              <a:ext cx="9001000" cy="74625"/>
              <a:chOff x="107504" y="6666743"/>
              <a:chExt cx="9001000" cy="74625"/>
            </a:xfrm>
          </p:grpSpPr>
          <p:sp>
            <p:nvSpPr>
              <p:cNvPr id="2263" name="Овал 2262"/>
              <p:cNvSpPr/>
              <p:nvPr/>
            </p:nvSpPr>
            <p:spPr>
              <a:xfrm>
                <a:off x="10750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4" name="Овал 2263"/>
              <p:cNvSpPr/>
              <p:nvPr/>
            </p:nvSpPr>
            <p:spPr>
              <a:xfrm>
                <a:off x="25152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5" name="Овал 2264"/>
              <p:cNvSpPr/>
              <p:nvPr/>
            </p:nvSpPr>
            <p:spPr>
              <a:xfrm>
                <a:off x="39553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6" name="Овал 2265"/>
              <p:cNvSpPr/>
              <p:nvPr/>
            </p:nvSpPr>
            <p:spPr>
              <a:xfrm>
                <a:off x="5395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7" name="Овал 2266"/>
              <p:cNvSpPr/>
              <p:nvPr/>
            </p:nvSpPr>
            <p:spPr>
              <a:xfrm>
                <a:off x="6835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8" name="Овал 2267"/>
              <p:cNvSpPr/>
              <p:nvPr/>
            </p:nvSpPr>
            <p:spPr>
              <a:xfrm>
                <a:off x="8275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9" name="Овал 2268"/>
              <p:cNvSpPr/>
              <p:nvPr/>
            </p:nvSpPr>
            <p:spPr>
              <a:xfrm>
                <a:off x="9716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0" name="Овал 2269"/>
              <p:cNvSpPr/>
              <p:nvPr/>
            </p:nvSpPr>
            <p:spPr>
              <a:xfrm>
                <a:off x="11156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1" name="Овал 2270"/>
              <p:cNvSpPr/>
              <p:nvPr/>
            </p:nvSpPr>
            <p:spPr>
              <a:xfrm>
                <a:off x="12596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2" name="Овал 2271"/>
              <p:cNvSpPr/>
              <p:nvPr/>
            </p:nvSpPr>
            <p:spPr>
              <a:xfrm>
                <a:off x="14036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3" name="Овал 2272"/>
              <p:cNvSpPr/>
              <p:nvPr/>
            </p:nvSpPr>
            <p:spPr>
              <a:xfrm>
                <a:off x="15476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4" name="Овал 2273"/>
              <p:cNvSpPr/>
              <p:nvPr/>
            </p:nvSpPr>
            <p:spPr>
              <a:xfrm>
                <a:off x="16916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5" name="Овал 2274"/>
              <p:cNvSpPr/>
              <p:nvPr/>
            </p:nvSpPr>
            <p:spPr>
              <a:xfrm>
                <a:off x="18356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6" name="Овал 2275"/>
              <p:cNvSpPr/>
              <p:nvPr/>
            </p:nvSpPr>
            <p:spPr>
              <a:xfrm>
                <a:off x="19797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7" name="Овал 2276"/>
              <p:cNvSpPr/>
              <p:nvPr/>
            </p:nvSpPr>
            <p:spPr>
              <a:xfrm>
                <a:off x="21237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8" name="Овал 2277"/>
              <p:cNvSpPr/>
              <p:nvPr/>
            </p:nvSpPr>
            <p:spPr>
              <a:xfrm>
                <a:off x="22677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9" name="Овал 2278"/>
              <p:cNvSpPr/>
              <p:nvPr/>
            </p:nvSpPr>
            <p:spPr>
              <a:xfrm>
                <a:off x="24117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0" name="Овал 2279"/>
              <p:cNvSpPr/>
              <p:nvPr/>
            </p:nvSpPr>
            <p:spPr>
              <a:xfrm>
                <a:off x="25557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1" name="Овал 2280"/>
              <p:cNvSpPr/>
              <p:nvPr/>
            </p:nvSpPr>
            <p:spPr>
              <a:xfrm>
                <a:off x="26997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2" name="Овал 2281"/>
              <p:cNvSpPr/>
              <p:nvPr/>
            </p:nvSpPr>
            <p:spPr>
              <a:xfrm>
                <a:off x="28438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3" name="Овал 2282"/>
              <p:cNvSpPr/>
              <p:nvPr/>
            </p:nvSpPr>
            <p:spPr>
              <a:xfrm>
                <a:off x="29878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4" name="Овал 2283"/>
              <p:cNvSpPr/>
              <p:nvPr/>
            </p:nvSpPr>
            <p:spPr>
              <a:xfrm>
                <a:off x="313184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5" name="Овал 2284"/>
              <p:cNvSpPr/>
              <p:nvPr/>
            </p:nvSpPr>
            <p:spPr>
              <a:xfrm>
                <a:off x="327585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6" name="Овал 2285"/>
              <p:cNvSpPr/>
              <p:nvPr/>
            </p:nvSpPr>
            <p:spPr>
              <a:xfrm>
                <a:off x="341987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7" name="Овал 2286"/>
              <p:cNvSpPr/>
              <p:nvPr/>
            </p:nvSpPr>
            <p:spPr>
              <a:xfrm>
                <a:off x="35638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8" name="Овал 2287"/>
              <p:cNvSpPr/>
              <p:nvPr/>
            </p:nvSpPr>
            <p:spPr>
              <a:xfrm>
                <a:off x="37079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9" name="Овал 2288"/>
              <p:cNvSpPr/>
              <p:nvPr/>
            </p:nvSpPr>
            <p:spPr>
              <a:xfrm>
                <a:off x="38519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0" name="Овал 2289"/>
              <p:cNvSpPr/>
              <p:nvPr/>
            </p:nvSpPr>
            <p:spPr>
              <a:xfrm>
                <a:off x="39959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1" name="Овал 2290"/>
              <p:cNvSpPr/>
              <p:nvPr/>
            </p:nvSpPr>
            <p:spPr>
              <a:xfrm>
                <a:off x="413995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2" name="Овал 2291"/>
              <p:cNvSpPr/>
              <p:nvPr/>
            </p:nvSpPr>
            <p:spPr>
              <a:xfrm>
                <a:off x="428396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3" name="Овал 2292"/>
              <p:cNvSpPr/>
              <p:nvPr/>
            </p:nvSpPr>
            <p:spPr>
              <a:xfrm>
                <a:off x="442798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4" name="Овал 2293"/>
              <p:cNvSpPr/>
              <p:nvPr/>
            </p:nvSpPr>
            <p:spPr>
              <a:xfrm>
                <a:off x="457200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5" name="Овал 2294"/>
              <p:cNvSpPr/>
              <p:nvPr/>
            </p:nvSpPr>
            <p:spPr>
              <a:xfrm>
                <a:off x="471601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6" name="Овал 2295"/>
              <p:cNvSpPr/>
              <p:nvPr/>
            </p:nvSpPr>
            <p:spPr>
              <a:xfrm>
                <a:off x="486003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7" name="Овал 2296"/>
              <p:cNvSpPr/>
              <p:nvPr/>
            </p:nvSpPr>
            <p:spPr>
              <a:xfrm>
                <a:off x="500404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8" name="Овал 2297"/>
              <p:cNvSpPr/>
              <p:nvPr/>
            </p:nvSpPr>
            <p:spPr>
              <a:xfrm>
                <a:off x="514806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9" name="Овал 2298"/>
              <p:cNvSpPr/>
              <p:nvPr/>
            </p:nvSpPr>
            <p:spPr>
              <a:xfrm>
                <a:off x="529208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0" name="Овал 2299"/>
              <p:cNvSpPr/>
              <p:nvPr/>
            </p:nvSpPr>
            <p:spPr>
              <a:xfrm>
                <a:off x="543609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1" name="Овал 2300"/>
              <p:cNvSpPr/>
              <p:nvPr/>
            </p:nvSpPr>
            <p:spPr>
              <a:xfrm>
                <a:off x="558011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2" name="Овал 2301"/>
              <p:cNvSpPr/>
              <p:nvPr/>
            </p:nvSpPr>
            <p:spPr>
              <a:xfrm>
                <a:off x="572412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3" name="Овал 2302"/>
              <p:cNvSpPr/>
              <p:nvPr/>
            </p:nvSpPr>
            <p:spPr>
              <a:xfrm>
                <a:off x="586814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4" name="Овал 2303"/>
              <p:cNvSpPr/>
              <p:nvPr/>
            </p:nvSpPr>
            <p:spPr>
              <a:xfrm>
                <a:off x="601216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5" name="Овал 2304"/>
              <p:cNvSpPr/>
              <p:nvPr/>
            </p:nvSpPr>
            <p:spPr>
              <a:xfrm>
                <a:off x="615617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6" name="Овал 2305"/>
              <p:cNvSpPr/>
              <p:nvPr/>
            </p:nvSpPr>
            <p:spPr>
              <a:xfrm>
                <a:off x="630019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7" name="Овал 2306"/>
              <p:cNvSpPr/>
              <p:nvPr/>
            </p:nvSpPr>
            <p:spPr>
              <a:xfrm>
                <a:off x="6444208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8" name="Овал 2307"/>
              <p:cNvSpPr/>
              <p:nvPr/>
            </p:nvSpPr>
            <p:spPr>
              <a:xfrm>
                <a:off x="6588224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9" name="Овал 2308"/>
              <p:cNvSpPr/>
              <p:nvPr/>
            </p:nvSpPr>
            <p:spPr>
              <a:xfrm>
                <a:off x="6732240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0" name="Овал 2309"/>
              <p:cNvSpPr/>
              <p:nvPr/>
            </p:nvSpPr>
            <p:spPr>
              <a:xfrm>
                <a:off x="6876256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1" name="Овал 2310"/>
              <p:cNvSpPr/>
              <p:nvPr/>
            </p:nvSpPr>
            <p:spPr>
              <a:xfrm>
                <a:off x="7020272" y="6669360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2" name="Овал 2311"/>
              <p:cNvSpPr/>
              <p:nvPr/>
            </p:nvSpPr>
            <p:spPr>
              <a:xfrm>
                <a:off x="716428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3" name="Овал 2312"/>
              <p:cNvSpPr/>
              <p:nvPr/>
            </p:nvSpPr>
            <p:spPr>
              <a:xfrm>
                <a:off x="730830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4" name="Овал 2313"/>
              <p:cNvSpPr/>
              <p:nvPr/>
            </p:nvSpPr>
            <p:spPr>
              <a:xfrm>
                <a:off x="745232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5" name="Овал 2314"/>
              <p:cNvSpPr/>
              <p:nvPr/>
            </p:nvSpPr>
            <p:spPr>
              <a:xfrm>
                <a:off x="759633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6" name="Овал 2315"/>
              <p:cNvSpPr/>
              <p:nvPr/>
            </p:nvSpPr>
            <p:spPr>
              <a:xfrm>
                <a:off x="774035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7" name="Овал 2316"/>
              <p:cNvSpPr/>
              <p:nvPr/>
            </p:nvSpPr>
            <p:spPr>
              <a:xfrm>
                <a:off x="788436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8" name="Овал 2317"/>
              <p:cNvSpPr/>
              <p:nvPr/>
            </p:nvSpPr>
            <p:spPr>
              <a:xfrm>
                <a:off x="802838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9" name="Овал 2318"/>
              <p:cNvSpPr/>
              <p:nvPr/>
            </p:nvSpPr>
            <p:spPr>
              <a:xfrm>
                <a:off x="817240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0" name="Овал 2319"/>
              <p:cNvSpPr/>
              <p:nvPr/>
            </p:nvSpPr>
            <p:spPr>
              <a:xfrm>
                <a:off x="831641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1" name="Овал 2320"/>
              <p:cNvSpPr/>
              <p:nvPr/>
            </p:nvSpPr>
            <p:spPr>
              <a:xfrm>
                <a:off x="8460432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2" name="Овал 2321"/>
              <p:cNvSpPr/>
              <p:nvPr/>
            </p:nvSpPr>
            <p:spPr>
              <a:xfrm>
                <a:off x="8604448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3" name="Овал 2322"/>
              <p:cNvSpPr/>
              <p:nvPr/>
            </p:nvSpPr>
            <p:spPr>
              <a:xfrm>
                <a:off x="8748464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4" name="Овал 2323"/>
              <p:cNvSpPr/>
              <p:nvPr/>
            </p:nvSpPr>
            <p:spPr>
              <a:xfrm>
                <a:off x="8892480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5" name="Овал 2324"/>
              <p:cNvSpPr/>
              <p:nvPr/>
            </p:nvSpPr>
            <p:spPr>
              <a:xfrm>
                <a:off x="9036496" y="666674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04" name="Группа 2703"/>
          <p:cNvGrpSpPr/>
          <p:nvPr/>
        </p:nvGrpSpPr>
        <p:grpSpPr>
          <a:xfrm>
            <a:off x="107504" y="690079"/>
            <a:ext cx="9001000" cy="74625"/>
            <a:chOff x="107504" y="6666743"/>
            <a:chExt cx="9001000" cy="74625"/>
          </a:xfrm>
        </p:grpSpPr>
        <p:sp>
          <p:nvSpPr>
            <p:cNvPr id="2705" name="Овал 2704"/>
            <p:cNvSpPr/>
            <p:nvPr/>
          </p:nvSpPr>
          <p:spPr>
            <a:xfrm>
              <a:off x="10750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6" name="Овал 2705"/>
            <p:cNvSpPr/>
            <p:nvPr/>
          </p:nvSpPr>
          <p:spPr>
            <a:xfrm>
              <a:off x="25152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7" name="Овал 2706"/>
            <p:cNvSpPr/>
            <p:nvPr/>
          </p:nvSpPr>
          <p:spPr>
            <a:xfrm>
              <a:off x="39553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8" name="Овал 2707"/>
            <p:cNvSpPr/>
            <p:nvPr/>
          </p:nvSpPr>
          <p:spPr>
            <a:xfrm>
              <a:off x="5395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9" name="Овал 2708"/>
            <p:cNvSpPr/>
            <p:nvPr/>
          </p:nvSpPr>
          <p:spPr>
            <a:xfrm>
              <a:off x="6835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0" name="Овал 2709"/>
            <p:cNvSpPr/>
            <p:nvPr/>
          </p:nvSpPr>
          <p:spPr>
            <a:xfrm>
              <a:off x="8275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1" name="Овал 2710"/>
            <p:cNvSpPr/>
            <p:nvPr/>
          </p:nvSpPr>
          <p:spPr>
            <a:xfrm>
              <a:off x="9716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2" name="Овал 2711"/>
            <p:cNvSpPr/>
            <p:nvPr/>
          </p:nvSpPr>
          <p:spPr>
            <a:xfrm>
              <a:off x="11156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3" name="Овал 2712"/>
            <p:cNvSpPr/>
            <p:nvPr/>
          </p:nvSpPr>
          <p:spPr>
            <a:xfrm>
              <a:off x="12596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4" name="Овал 2713"/>
            <p:cNvSpPr/>
            <p:nvPr/>
          </p:nvSpPr>
          <p:spPr>
            <a:xfrm>
              <a:off x="14036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5" name="Овал 2714"/>
            <p:cNvSpPr/>
            <p:nvPr/>
          </p:nvSpPr>
          <p:spPr>
            <a:xfrm>
              <a:off x="15476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6" name="Овал 2715"/>
            <p:cNvSpPr/>
            <p:nvPr/>
          </p:nvSpPr>
          <p:spPr>
            <a:xfrm>
              <a:off x="16916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7" name="Овал 2716"/>
            <p:cNvSpPr/>
            <p:nvPr/>
          </p:nvSpPr>
          <p:spPr>
            <a:xfrm>
              <a:off x="18356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8" name="Овал 2717"/>
            <p:cNvSpPr/>
            <p:nvPr/>
          </p:nvSpPr>
          <p:spPr>
            <a:xfrm>
              <a:off x="19797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9" name="Овал 2718"/>
            <p:cNvSpPr/>
            <p:nvPr/>
          </p:nvSpPr>
          <p:spPr>
            <a:xfrm>
              <a:off x="21237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0" name="Овал 2719"/>
            <p:cNvSpPr/>
            <p:nvPr/>
          </p:nvSpPr>
          <p:spPr>
            <a:xfrm>
              <a:off x="22677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1" name="Овал 2720"/>
            <p:cNvSpPr/>
            <p:nvPr/>
          </p:nvSpPr>
          <p:spPr>
            <a:xfrm>
              <a:off x="24117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2" name="Овал 2721"/>
            <p:cNvSpPr/>
            <p:nvPr/>
          </p:nvSpPr>
          <p:spPr>
            <a:xfrm>
              <a:off x="25557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3" name="Овал 2722"/>
            <p:cNvSpPr/>
            <p:nvPr/>
          </p:nvSpPr>
          <p:spPr>
            <a:xfrm>
              <a:off x="26997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4" name="Овал 2723"/>
            <p:cNvSpPr/>
            <p:nvPr/>
          </p:nvSpPr>
          <p:spPr>
            <a:xfrm>
              <a:off x="28438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5" name="Овал 2724"/>
            <p:cNvSpPr/>
            <p:nvPr/>
          </p:nvSpPr>
          <p:spPr>
            <a:xfrm>
              <a:off x="29878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6" name="Овал 2725"/>
            <p:cNvSpPr/>
            <p:nvPr/>
          </p:nvSpPr>
          <p:spPr>
            <a:xfrm>
              <a:off x="313184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7" name="Овал 2726"/>
            <p:cNvSpPr/>
            <p:nvPr/>
          </p:nvSpPr>
          <p:spPr>
            <a:xfrm>
              <a:off x="327585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8" name="Овал 2727"/>
            <p:cNvSpPr/>
            <p:nvPr/>
          </p:nvSpPr>
          <p:spPr>
            <a:xfrm>
              <a:off x="341987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9" name="Овал 2728"/>
            <p:cNvSpPr/>
            <p:nvPr/>
          </p:nvSpPr>
          <p:spPr>
            <a:xfrm>
              <a:off x="35638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0" name="Овал 2729"/>
            <p:cNvSpPr/>
            <p:nvPr/>
          </p:nvSpPr>
          <p:spPr>
            <a:xfrm>
              <a:off x="37079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1" name="Овал 2730"/>
            <p:cNvSpPr/>
            <p:nvPr/>
          </p:nvSpPr>
          <p:spPr>
            <a:xfrm>
              <a:off x="38519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2" name="Овал 2731"/>
            <p:cNvSpPr/>
            <p:nvPr/>
          </p:nvSpPr>
          <p:spPr>
            <a:xfrm>
              <a:off x="39959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3" name="Овал 2732"/>
            <p:cNvSpPr/>
            <p:nvPr/>
          </p:nvSpPr>
          <p:spPr>
            <a:xfrm>
              <a:off x="41399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4" name="Овал 2733"/>
            <p:cNvSpPr/>
            <p:nvPr/>
          </p:nvSpPr>
          <p:spPr>
            <a:xfrm>
              <a:off x="42839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5" name="Овал 2734"/>
            <p:cNvSpPr/>
            <p:nvPr/>
          </p:nvSpPr>
          <p:spPr>
            <a:xfrm>
              <a:off x="44279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6" name="Овал 2735"/>
            <p:cNvSpPr/>
            <p:nvPr/>
          </p:nvSpPr>
          <p:spPr>
            <a:xfrm>
              <a:off x="45720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7" name="Овал 2736"/>
            <p:cNvSpPr/>
            <p:nvPr/>
          </p:nvSpPr>
          <p:spPr>
            <a:xfrm>
              <a:off x="47160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8" name="Овал 2737"/>
            <p:cNvSpPr/>
            <p:nvPr/>
          </p:nvSpPr>
          <p:spPr>
            <a:xfrm>
              <a:off x="48600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9" name="Овал 2738"/>
            <p:cNvSpPr/>
            <p:nvPr/>
          </p:nvSpPr>
          <p:spPr>
            <a:xfrm>
              <a:off x="50040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0" name="Овал 2739"/>
            <p:cNvSpPr/>
            <p:nvPr/>
          </p:nvSpPr>
          <p:spPr>
            <a:xfrm>
              <a:off x="51480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1" name="Овал 2740"/>
            <p:cNvSpPr/>
            <p:nvPr/>
          </p:nvSpPr>
          <p:spPr>
            <a:xfrm>
              <a:off x="52920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2" name="Овал 2741"/>
            <p:cNvSpPr/>
            <p:nvPr/>
          </p:nvSpPr>
          <p:spPr>
            <a:xfrm>
              <a:off x="54360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3" name="Овал 2742"/>
            <p:cNvSpPr/>
            <p:nvPr/>
          </p:nvSpPr>
          <p:spPr>
            <a:xfrm>
              <a:off x="55801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4" name="Овал 2743"/>
            <p:cNvSpPr/>
            <p:nvPr/>
          </p:nvSpPr>
          <p:spPr>
            <a:xfrm>
              <a:off x="57241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5" name="Овал 2744"/>
            <p:cNvSpPr/>
            <p:nvPr/>
          </p:nvSpPr>
          <p:spPr>
            <a:xfrm>
              <a:off x="58681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6" name="Овал 2745"/>
            <p:cNvSpPr/>
            <p:nvPr/>
          </p:nvSpPr>
          <p:spPr>
            <a:xfrm>
              <a:off x="60121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7" name="Овал 2746"/>
            <p:cNvSpPr/>
            <p:nvPr/>
          </p:nvSpPr>
          <p:spPr>
            <a:xfrm>
              <a:off x="61561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8" name="Овал 2747"/>
            <p:cNvSpPr/>
            <p:nvPr/>
          </p:nvSpPr>
          <p:spPr>
            <a:xfrm>
              <a:off x="63001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9" name="Овал 2748"/>
            <p:cNvSpPr/>
            <p:nvPr/>
          </p:nvSpPr>
          <p:spPr>
            <a:xfrm>
              <a:off x="64442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0" name="Овал 2749"/>
            <p:cNvSpPr/>
            <p:nvPr/>
          </p:nvSpPr>
          <p:spPr>
            <a:xfrm>
              <a:off x="65882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1" name="Овал 2750"/>
            <p:cNvSpPr/>
            <p:nvPr/>
          </p:nvSpPr>
          <p:spPr>
            <a:xfrm>
              <a:off x="673224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2" name="Овал 2751"/>
            <p:cNvSpPr/>
            <p:nvPr/>
          </p:nvSpPr>
          <p:spPr>
            <a:xfrm>
              <a:off x="687625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3" name="Овал 2752"/>
            <p:cNvSpPr/>
            <p:nvPr/>
          </p:nvSpPr>
          <p:spPr>
            <a:xfrm>
              <a:off x="702027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4" name="Овал 2753"/>
            <p:cNvSpPr/>
            <p:nvPr/>
          </p:nvSpPr>
          <p:spPr>
            <a:xfrm>
              <a:off x="71642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5" name="Овал 2754"/>
            <p:cNvSpPr/>
            <p:nvPr/>
          </p:nvSpPr>
          <p:spPr>
            <a:xfrm>
              <a:off x="73083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6" name="Овал 2755"/>
            <p:cNvSpPr/>
            <p:nvPr/>
          </p:nvSpPr>
          <p:spPr>
            <a:xfrm>
              <a:off x="74523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7" name="Овал 2756"/>
            <p:cNvSpPr/>
            <p:nvPr/>
          </p:nvSpPr>
          <p:spPr>
            <a:xfrm>
              <a:off x="75963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8" name="Овал 2757"/>
            <p:cNvSpPr/>
            <p:nvPr/>
          </p:nvSpPr>
          <p:spPr>
            <a:xfrm>
              <a:off x="774035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9" name="Овал 2758"/>
            <p:cNvSpPr/>
            <p:nvPr/>
          </p:nvSpPr>
          <p:spPr>
            <a:xfrm>
              <a:off x="788436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0" name="Овал 2759"/>
            <p:cNvSpPr/>
            <p:nvPr/>
          </p:nvSpPr>
          <p:spPr>
            <a:xfrm>
              <a:off x="802838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1" name="Овал 2760"/>
            <p:cNvSpPr/>
            <p:nvPr/>
          </p:nvSpPr>
          <p:spPr>
            <a:xfrm>
              <a:off x="817240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2" name="Овал 2761"/>
            <p:cNvSpPr/>
            <p:nvPr/>
          </p:nvSpPr>
          <p:spPr>
            <a:xfrm>
              <a:off x="831641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3" name="Овал 2762"/>
            <p:cNvSpPr/>
            <p:nvPr/>
          </p:nvSpPr>
          <p:spPr>
            <a:xfrm>
              <a:off x="846043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4" name="Овал 2763"/>
            <p:cNvSpPr/>
            <p:nvPr/>
          </p:nvSpPr>
          <p:spPr>
            <a:xfrm>
              <a:off x="860444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5" name="Овал 2764"/>
            <p:cNvSpPr/>
            <p:nvPr/>
          </p:nvSpPr>
          <p:spPr>
            <a:xfrm>
              <a:off x="874846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6" name="Овал 2765"/>
            <p:cNvSpPr/>
            <p:nvPr/>
          </p:nvSpPr>
          <p:spPr>
            <a:xfrm>
              <a:off x="889248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7" name="Овал 2766"/>
            <p:cNvSpPr/>
            <p:nvPr/>
          </p:nvSpPr>
          <p:spPr>
            <a:xfrm>
              <a:off x="903649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68" name="Группа 2767"/>
          <p:cNvGrpSpPr/>
          <p:nvPr/>
        </p:nvGrpSpPr>
        <p:grpSpPr>
          <a:xfrm>
            <a:off x="107504" y="548680"/>
            <a:ext cx="9001000" cy="74625"/>
            <a:chOff x="107504" y="6666743"/>
            <a:chExt cx="9001000" cy="74625"/>
          </a:xfrm>
        </p:grpSpPr>
        <p:sp>
          <p:nvSpPr>
            <p:cNvPr id="2769" name="Овал 2768"/>
            <p:cNvSpPr/>
            <p:nvPr/>
          </p:nvSpPr>
          <p:spPr>
            <a:xfrm>
              <a:off x="10750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0" name="Овал 2769"/>
            <p:cNvSpPr/>
            <p:nvPr/>
          </p:nvSpPr>
          <p:spPr>
            <a:xfrm>
              <a:off x="25152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1" name="Овал 2770"/>
            <p:cNvSpPr/>
            <p:nvPr/>
          </p:nvSpPr>
          <p:spPr>
            <a:xfrm>
              <a:off x="39553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2" name="Овал 2771"/>
            <p:cNvSpPr/>
            <p:nvPr/>
          </p:nvSpPr>
          <p:spPr>
            <a:xfrm>
              <a:off x="5395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3" name="Овал 2772"/>
            <p:cNvSpPr/>
            <p:nvPr/>
          </p:nvSpPr>
          <p:spPr>
            <a:xfrm>
              <a:off x="6835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4" name="Овал 2773"/>
            <p:cNvSpPr/>
            <p:nvPr/>
          </p:nvSpPr>
          <p:spPr>
            <a:xfrm>
              <a:off x="8275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5" name="Овал 2774"/>
            <p:cNvSpPr/>
            <p:nvPr/>
          </p:nvSpPr>
          <p:spPr>
            <a:xfrm>
              <a:off x="9716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6" name="Овал 2775"/>
            <p:cNvSpPr/>
            <p:nvPr/>
          </p:nvSpPr>
          <p:spPr>
            <a:xfrm>
              <a:off x="11156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7" name="Овал 2776"/>
            <p:cNvSpPr/>
            <p:nvPr/>
          </p:nvSpPr>
          <p:spPr>
            <a:xfrm>
              <a:off x="12596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8" name="Овал 2777"/>
            <p:cNvSpPr/>
            <p:nvPr/>
          </p:nvSpPr>
          <p:spPr>
            <a:xfrm>
              <a:off x="14036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9" name="Овал 2778"/>
            <p:cNvSpPr/>
            <p:nvPr/>
          </p:nvSpPr>
          <p:spPr>
            <a:xfrm>
              <a:off x="15476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0" name="Овал 2779"/>
            <p:cNvSpPr/>
            <p:nvPr/>
          </p:nvSpPr>
          <p:spPr>
            <a:xfrm>
              <a:off x="16916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1" name="Овал 2780"/>
            <p:cNvSpPr/>
            <p:nvPr/>
          </p:nvSpPr>
          <p:spPr>
            <a:xfrm>
              <a:off x="18356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2" name="Овал 2781"/>
            <p:cNvSpPr/>
            <p:nvPr/>
          </p:nvSpPr>
          <p:spPr>
            <a:xfrm>
              <a:off x="19797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3" name="Овал 2782"/>
            <p:cNvSpPr/>
            <p:nvPr/>
          </p:nvSpPr>
          <p:spPr>
            <a:xfrm>
              <a:off x="21237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4" name="Овал 2783"/>
            <p:cNvSpPr/>
            <p:nvPr/>
          </p:nvSpPr>
          <p:spPr>
            <a:xfrm>
              <a:off x="22677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5" name="Овал 2784"/>
            <p:cNvSpPr/>
            <p:nvPr/>
          </p:nvSpPr>
          <p:spPr>
            <a:xfrm>
              <a:off x="24117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6" name="Овал 2785"/>
            <p:cNvSpPr/>
            <p:nvPr/>
          </p:nvSpPr>
          <p:spPr>
            <a:xfrm>
              <a:off x="25557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7" name="Овал 2786"/>
            <p:cNvSpPr/>
            <p:nvPr/>
          </p:nvSpPr>
          <p:spPr>
            <a:xfrm>
              <a:off x="26997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8" name="Овал 2787"/>
            <p:cNvSpPr/>
            <p:nvPr/>
          </p:nvSpPr>
          <p:spPr>
            <a:xfrm>
              <a:off x="28438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9" name="Овал 2788"/>
            <p:cNvSpPr/>
            <p:nvPr/>
          </p:nvSpPr>
          <p:spPr>
            <a:xfrm>
              <a:off x="29878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0" name="Овал 2789"/>
            <p:cNvSpPr/>
            <p:nvPr/>
          </p:nvSpPr>
          <p:spPr>
            <a:xfrm>
              <a:off x="313184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1" name="Овал 2790"/>
            <p:cNvSpPr/>
            <p:nvPr/>
          </p:nvSpPr>
          <p:spPr>
            <a:xfrm>
              <a:off x="327585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2" name="Овал 2791"/>
            <p:cNvSpPr/>
            <p:nvPr/>
          </p:nvSpPr>
          <p:spPr>
            <a:xfrm>
              <a:off x="341987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3" name="Овал 2792"/>
            <p:cNvSpPr/>
            <p:nvPr/>
          </p:nvSpPr>
          <p:spPr>
            <a:xfrm>
              <a:off x="35638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4" name="Овал 2793"/>
            <p:cNvSpPr/>
            <p:nvPr/>
          </p:nvSpPr>
          <p:spPr>
            <a:xfrm>
              <a:off x="37079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5" name="Овал 2794"/>
            <p:cNvSpPr/>
            <p:nvPr/>
          </p:nvSpPr>
          <p:spPr>
            <a:xfrm>
              <a:off x="38519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6" name="Овал 2795"/>
            <p:cNvSpPr/>
            <p:nvPr/>
          </p:nvSpPr>
          <p:spPr>
            <a:xfrm>
              <a:off x="39959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7" name="Овал 2796"/>
            <p:cNvSpPr/>
            <p:nvPr/>
          </p:nvSpPr>
          <p:spPr>
            <a:xfrm>
              <a:off x="41399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8" name="Овал 2797"/>
            <p:cNvSpPr/>
            <p:nvPr/>
          </p:nvSpPr>
          <p:spPr>
            <a:xfrm>
              <a:off x="42839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9" name="Овал 2798"/>
            <p:cNvSpPr/>
            <p:nvPr/>
          </p:nvSpPr>
          <p:spPr>
            <a:xfrm>
              <a:off x="44279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0" name="Овал 2799"/>
            <p:cNvSpPr/>
            <p:nvPr/>
          </p:nvSpPr>
          <p:spPr>
            <a:xfrm>
              <a:off x="45720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1" name="Овал 2800"/>
            <p:cNvSpPr/>
            <p:nvPr/>
          </p:nvSpPr>
          <p:spPr>
            <a:xfrm>
              <a:off x="47160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2" name="Овал 2801"/>
            <p:cNvSpPr/>
            <p:nvPr/>
          </p:nvSpPr>
          <p:spPr>
            <a:xfrm>
              <a:off x="48600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3" name="Овал 2802"/>
            <p:cNvSpPr/>
            <p:nvPr/>
          </p:nvSpPr>
          <p:spPr>
            <a:xfrm>
              <a:off x="50040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4" name="Овал 2803"/>
            <p:cNvSpPr/>
            <p:nvPr/>
          </p:nvSpPr>
          <p:spPr>
            <a:xfrm>
              <a:off x="51480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5" name="Овал 2804"/>
            <p:cNvSpPr/>
            <p:nvPr/>
          </p:nvSpPr>
          <p:spPr>
            <a:xfrm>
              <a:off x="52920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6" name="Овал 2805"/>
            <p:cNvSpPr/>
            <p:nvPr/>
          </p:nvSpPr>
          <p:spPr>
            <a:xfrm>
              <a:off x="54360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7" name="Овал 2806"/>
            <p:cNvSpPr/>
            <p:nvPr/>
          </p:nvSpPr>
          <p:spPr>
            <a:xfrm>
              <a:off x="55801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8" name="Овал 2807"/>
            <p:cNvSpPr/>
            <p:nvPr/>
          </p:nvSpPr>
          <p:spPr>
            <a:xfrm>
              <a:off x="57241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9" name="Овал 2808"/>
            <p:cNvSpPr/>
            <p:nvPr/>
          </p:nvSpPr>
          <p:spPr>
            <a:xfrm>
              <a:off x="58681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0" name="Овал 2809"/>
            <p:cNvSpPr/>
            <p:nvPr/>
          </p:nvSpPr>
          <p:spPr>
            <a:xfrm>
              <a:off x="60121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1" name="Овал 2810"/>
            <p:cNvSpPr/>
            <p:nvPr/>
          </p:nvSpPr>
          <p:spPr>
            <a:xfrm>
              <a:off x="61561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2" name="Овал 2811"/>
            <p:cNvSpPr/>
            <p:nvPr/>
          </p:nvSpPr>
          <p:spPr>
            <a:xfrm>
              <a:off x="63001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3" name="Овал 2812"/>
            <p:cNvSpPr/>
            <p:nvPr/>
          </p:nvSpPr>
          <p:spPr>
            <a:xfrm>
              <a:off x="64442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4" name="Овал 2813"/>
            <p:cNvSpPr/>
            <p:nvPr/>
          </p:nvSpPr>
          <p:spPr>
            <a:xfrm>
              <a:off x="65882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5" name="Овал 2814"/>
            <p:cNvSpPr/>
            <p:nvPr/>
          </p:nvSpPr>
          <p:spPr>
            <a:xfrm>
              <a:off x="673224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6" name="Овал 2815"/>
            <p:cNvSpPr/>
            <p:nvPr/>
          </p:nvSpPr>
          <p:spPr>
            <a:xfrm>
              <a:off x="687625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7" name="Овал 2816"/>
            <p:cNvSpPr/>
            <p:nvPr/>
          </p:nvSpPr>
          <p:spPr>
            <a:xfrm>
              <a:off x="702027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8" name="Овал 2817"/>
            <p:cNvSpPr/>
            <p:nvPr/>
          </p:nvSpPr>
          <p:spPr>
            <a:xfrm>
              <a:off x="71642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9" name="Овал 2818"/>
            <p:cNvSpPr/>
            <p:nvPr/>
          </p:nvSpPr>
          <p:spPr>
            <a:xfrm>
              <a:off x="73083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0" name="Овал 2819"/>
            <p:cNvSpPr/>
            <p:nvPr/>
          </p:nvSpPr>
          <p:spPr>
            <a:xfrm>
              <a:off x="74523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1" name="Овал 2820"/>
            <p:cNvSpPr/>
            <p:nvPr/>
          </p:nvSpPr>
          <p:spPr>
            <a:xfrm>
              <a:off x="75963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2" name="Овал 2821"/>
            <p:cNvSpPr/>
            <p:nvPr/>
          </p:nvSpPr>
          <p:spPr>
            <a:xfrm>
              <a:off x="774035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3" name="Овал 2822"/>
            <p:cNvSpPr/>
            <p:nvPr/>
          </p:nvSpPr>
          <p:spPr>
            <a:xfrm>
              <a:off x="788436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4" name="Овал 2823"/>
            <p:cNvSpPr/>
            <p:nvPr/>
          </p:nvSpPr>
          <p:spPr>
            <a:xfrm>
              <a:off x="802838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5" name="Овал 2824"/>
            <p:cNvSpPr/>
            <p:nvPr/>
          </p:nvSpPr>
          <p:spPr>
            <a:xfrm>
              <a:off x="817240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6" name="Овал 2825"/>
            <p:cNvSpPr/>
            <p:nvPr/>
          </p:nvSpPr>
          <p:spPr>
            <a:xfrm>
              <a:off x="831641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7" name="Овал 2826"/>
            <p:cNvSpPr/>
            <p:nvPr/>
          </p:nvSpPr>
          <p:spPr>
            <a:xfrm>
              <a:off x="846043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8" name="Овал 2827"/>
            <p:cNvSpPr/>
            <p:nvPr/>
          </p:nvSpPr>
          <p:spPr>
            <a:xfrm>
              <a:off x="860444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9" name="Овал 2828"/>
            <p:cNvSpPr/>
            <p:nvPr/>
          </p:nvSpPr>
          <p:spPr>
            <a:xfrm>
              <a:off x="874846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0" name="Овал 2829"/>
            <p:cNvSpPr/>
            <p:nvPr/>
          </p:nvSpPr>
          <p:spPr>
            <a:xfrm>
              <a:off x="889248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1" name="Овал 2830"/>
            <p:cNvSpPr/>
            <p:nvPr/>
          </p:nvSpPr>
          <p:spPr>
            <a:xfrm>
              <a:off x="903649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32" name="Группа 2831"/>
          <p:cNvGrpSpPr/>
          <p:nvPr/>
        </p:nvGrpSpPr>
        <p:grpSpPr>
          <a:xfrm>
            <a:off x="107504" y="404664"/>
            <a:ext cx="9001000" cy="74625"/>
            <a:chOff x="107504" y="6666743"/>
            <a:chExt cx="9001000" cy="74625"/>
          </a:xfrm>
        </p:grpSpPr>
        <p:sp>
          <p:nvSpPr>
            <p:cNvPr id="2833" name="Овал 2832"/>
            <p:cNvSpPr/>
            <p:nvPr/>
          </p:nvSpPr>
          <p:spPr>
            <a:xfrm>
              <a:off x="10750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4" name="Овал 2833"/>
            <p:cNvSpPr/>
            <p:nvPr/>
          </p:nvSpPr>
          <p:spPr>
            <a:xfrm>
              <a:off x="25152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5" name="Овал 2834"/>
            <p:cNvSpPr/>
            <p:nvPr/>
          </p:nvSpPr>
          <p:spPr>
            <a:xfrm>
              <a:off x="39553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6" name="Овал 2835"/>
            <p:cNvSpPr/>
            <p:nvPr/>
          </p:nvSpPr>
          <p:spPr>
            <a:xfrm>
              <a:off x="5395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7" name="Овал 2836"/>
            <p:cNvSpPr/>
            <p:nvPr/>
          </p:nvSpPr>
          <p:spPr>
            <a:xfrm>
              <a:off x="6835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8" name="Овал 2837"/>
            <p:cNvSpPr/>
            <p:nvPr/>
          </p:nvSpPr>
          <p:spPr>
            <a:xfrm>
              <a:off x="8275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9" name="Овал 2838"/>
            <p:cNvSpPr/>
            <p:nvPr/>
          </p:nvSpPr>
          <p:spPr>
            <a:xfrm>
              <a:off x="9716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0" name="Овал 2839"/>
            <p:cNvSpPr/>
            <p:nvPr/>
          </p:nvSpPr>
          <p:spPr>
            <a:xfrm>
              <a:off x="11156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1" name="Овал 2840"/>
            <p:cNvSpPr/>
            <p:nvPr/>
          </p:nvSpPr>
          <p:spPr>
            <a:xfrm>
              <a:off x="12596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2" name="Овал 2841"/>
            <p:cNvSpPr/>
            <p:nvPr/>
          </p:nvSpPr>
          <p:spPr>
            <a:xfrm>
              <a:off x="14036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3" name="Овал 2842"/>
            <p:cNvSpPr/>
            <p:nvPr/>
          </p:nvSpPr>
          <p:spPr>
            <a:xfrm>
              <a:off x="15476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4" name="Овал 2843"/>
            <p:cNvSpPr/>
            <p:nvPr/>
          </p:nvSpPr>
          <p:spPr>
            <a:xfrm>
              <a:off x="16916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5" name="Овал 2844"/>
            <p:cNvSpPr/>
            <p:nvPr/>
          </p:nvSpPr>
          <p:spPr>
            <a:xfrm>
              <a:off x="18356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6" name="Овал 2845"/>
            <p:cNvSpPr/>
            <p:nvPr/>
          </p:nvSpPr>
          <p:spPr>
            <a:xfrm>
              <a:off x="19797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7" name="Овал 2846"/>
            <p:cNvSpPr/>
            <p:nvPr/>
          </p:nvSpPr>
          <p:spPr>
            <a:xfrm>
              <a:off x="21237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8" name="Овал 2847"/>
            <p:cNvSpPr/>
            <p:nvPr/>
          </p:nvSpPr>
          <p:spPr>
            <a:xfrm>
              <a:off x="22677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9" name="Овал 2848"/>
            <p:cNvSpPr/>
            <p:nvPr/>
          </p:nvSpPr>
          <p:spPr>
            <a:xfrm>
              <a:off x="24117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0" name="Овал 2849"/>
            <p:cNvSpPr/>
            <p:nvPr/>
          </p:nvSpPr>
          <p:spPr>
            <a:xfrm>
              <a:off x="25557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1" name="Овал 2850"/>
            <p:cNvSpPr/>
            <p:nvPr/>
          </p:nvSpPr>
          <p:spPr>
            <a:xfrm>
              <a:off x="26997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2" name="Овал 2851"/>
            <p:cNvSpPr/>
            <p:nvPr/>
          </p:nvSpPr>
          <p:spPr>
            <a:xfrm>
              <a:off x="28438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3" name="Овал 2852"/>
            <p:cNvSpPr/>
            <p:nvPr/>
          </p:nvSpPr>
          <p:spPr>
            <a:xfrm>
              <a:off x="29878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4" name="Овал 2853"/>
            <p:cNvSpPr/>
            <p:nvPr/>
          </p:nvSpPr>
          <p:spPr>
            <a:xfrm>
              <a:off x="313184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5" name="Овал 2854"/>
            <p:cNvSpPr/>
            <p:nvPr/>
          </p:nvSpPr>
          <p:spPr>
            <a:xfrm>
              <a:off x="327585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6" name="Овал 2855"/>
            <p:cNvSpPr/>
            <p:nvPr/>
          </p:nvSpPr>
          <p:spPr>
            <a:xfrm>
              <a:off x="341987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7" name="Овал 2856"/>
            <p:cNvSpPr/>
            <p:nvPr/>
          </p:nvSpPr>
          <p:spPr>
            <a:xfrm>
              <a:off x="35638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8" name="Овал 2857"/>
            <p:cNvSpPr/>
            <p:nvPr/>
          </p:nvSpPr>
          <p:spPr>
            <a:xfrm>
              <a:off x="37079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9" name="Овал 2858"/>
            <p:cNvSpPr/>
            <p:nvPr/>
          </p:nvSpPr>
          <p:spPr>
            <a:xfrm>
              <a:off x="38519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0" name="Овал 2859"/>
            <p:cNvSpPr/>
            <p:nvPr/>
          </p:nvSpPr>
          <p:spPr>
            <a:xfrm>
              <a:off x="39959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1" name="Овал 2860"/>
            <p:cNvSpPr/>
            <p:nvPr/>
          </p:nvSpPr>
          <p:spPr>
            <a:xfrm>
              <a:off x="41399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2" name="Овал 2861"/>
            <p:cNvSpPr/>
            <p:nvPr/>
          </p:nvSpPr>
          <p:spPr>
            <a:xfrm>
              <a:off x="42839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3" name="Овал 2862"/>
            <p:cNvSpPr/>
            <p:nvPr/>
          </p:nvSpPr>
          <p:spPr>
            <a:xfrm>
              <a:off x="44279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4" name="Овал 2863"/>
            <p:cNvSpPr/>
            <p:nvPr/>
          </p:nvSpPr>
          <p:spPr>
            <a:xfrm>
              <a:off x="45720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5" name="Овал 2864"/>
            <p:cNvSpPr/>
            <p:nvPr/>
          </p:nvSpPr>
          <p:spPr>
            <a:xfrm>
              <a:off x="47160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6" name="Овал 2865"/>
            <p:cNvSpPr/>
            <p:nvPr/>
          </p:nvSpPr>
          <p:spPr>
            <a:xfrm>
              <a:off x="48600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7" name="Овал 2866"/>
            <p:cNvSpPr/>
            <p:nvPr/>
          </p:nvSpPr>
          <p:spPr>
            <a:xfrm>
              <a:off x="50040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8" name="Овал 2867"/>
            <p:cNvSpPr/>
            <p:nvPr/>
          </p:nvSpPr>
          <p:spPr>
            <a:xfrm>
              <a:off x="51480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9" name="Овал 2868"/>
            <p:cNvSpPr/>
            <p:nvPr/>
          </p:nvSpPr>
          <p:spPr>
            <a:xfrm>
              <a:off x="52920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0" name="Овал 2869"/>
            <p:cNvSpPr/>
            <p:nvPr/>
          </p:nvSpPr>
          <p:spPr>
            <a:xfrm>
              <a:off x="54360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1" name="Овал 2870"/>
            <p:cNvSpPr/>
            <p:nvPr/>
          </p:nvSpPr>
          <p:spPr>
            <a:xfrm>
              <a:off x="55801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2" name="Овал 2871"/>
            <p:cNvSpPr/>
            <p:nvPr/>
          </p:nvSpPr>
          <p:spPr>
            <a:xfrm>
              <a:off x="57241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3" name="Овал 2872"/>
            <p:cNvSpPr/>
            <p:nvPr/>
          </p:nvSpPr>
          <p:spPr>
            <a:xfrm>
              <a:off x="58681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4" name="Овал 2873"/>
            <p:cNvSpPr/>
            <p:nvPr/>
          </p:nvSpPr>
          <p:spPr>
            <a:xfrm>
              <a:off x="60121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5" name="Овал 2874"/>
            <p:cNvSpPr/>
            <p:nvPr/>
          </p:nvSpPr>
          <p:spPr>
            <a:xfrm>
              <a:off x="61561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6" name="Овал 2875"/>
            <p:cNvSpPr/>
            <p:nvPr/>
          </p:nvSpPr>
          <p:spPr>
            <a:xfrm>
              <a:off x="63001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7" name="Овал 2876"/>
            <p:cNvSpPr/>
            <p:nvPr/>
          </p:nvSpPr>
          <p:spPr>
            <a:xfrm>
              <a:off x="64442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8" name="Овал 2877"/>
            <p:cNvSpPr/>
            <p:nvPr/>
          </p:nvSpPr>
          <p:spPr>
            <a:xfrm>
              <a:off x="65882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9" name="Овал 2878"/>
            <p:cNvSpPr/>
            <p:nvPr/>
          </p:nvSpPr>
          <p:spPr>
            <a:xfrm>
              <a:off x="673224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0" name="Овал 2879"/>
            <p:cNvSpPr/>
            <p:nvPr/>
          </p:nvSpPr>
          <p:spPr>
            <a:xfrm>
              <a:off x="687625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1" name="Овал 2880"/>
            <p:cNvSpPr/>
            <p:nvPr/>
          </p:nvSpPr>
          <p:spPr>
            <a:xfrm>
              <a:off x="702027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2" name="Овал 2881"/>
            <p:cNvSpPr/>
            <p:nvPr/>
          </p:nvSpPr>
          <p:spPr>
            <a:xfrm>
              <a:off x="71642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3" name="Овал 2882"/>
            <p:cNvSpPr/>
            <p:nvPr/>
          </p:nvSpPr>
          <p:spPr>
            <a:xfrm>
              <a:off x="73083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4" name="Овал 2883"/>
            <p:cNvSpPr/>
            <p:nvPr/>
          </p:nvSpPr>
          <p:spPr>
            <a:xfrm>
              <a:off x="74523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5" name="Овал 2884"/>
            <p:cNvSpPr/>
            <p:nvPr/>
          </p:nvSpPr>
          <p:spPr>
            <a:xfrm>
              <a:off x="75963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6" name="Овал 2885"/>
            <p:cNvSpPr/>
            <p:nvPr/>
          </p:nvSpPr>
          <p:spPr>
            <a:xfrm>
              <a:off x="774035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7" name="Овал 2886"/>
            <p:cNvSpPr/>
            <p:nvPr/>
          </p:nvSpPr>
          <p:spPr>
            <a:xfrm>
              <a:off x="788436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8" name="Овал 2887"/>
            <p:cNvSpPr/>
            <p:nvPr/>
          </p:nvSpPr>
          <p:spPr>
            <a:xfrm>
              <a:off x="802838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9" name="Овал 2888"/>
            <p:cNvSpPr/>
            <p:nvPr/>
          </p:nvSpPr>
          <p:spPr>
            <a:xfrm>
              <a:off x="817240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0" name="Овал 2889"/>
            <p:cNvSpPr/>
            <p:nvPr/>
          </p:nvSpPr>
          <p:spPr>
            <a:xfrm>
              <a:off x="831641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1" name="Овал 2890"/>
            <p:cNvSpPr/>
            <p:nvPr/>
          </p:nvSpPr>
          <p:spPr>
            <a:xfrm>
              <a:off x="846043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2" name="Овал 2891"/>
            <p:cNvSpPr/>
            <p:nvPr/>
          </p:nvSpPr>
          <p:spPr>
            <a:xfrm>
              <a:off x="860444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3" name="Овал 2892"/>
            <p:cNvSpPr/>
            <p:nvPr/>
          </p:nvSpPr>
          <p:spPr>
            <a:xfrm>
              <a:off x="874846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4" name="Овал 2893"/>
            <p:cNvSpPr/>
            <p:nvPr/>
          </p:nvSpPr>
          <p:spPr>
            <a:xfrm>
              <a:off x="889248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5" name="Овал 2894"/>
            <p:cNvSpPr/>
            <p:nvPr/>
          </p:nvSpPr>
          <p:spPr>
            <a:xfrm>
              <a:off x="903649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6" name="Группа 2895"/>
          <p:cNvGrpSpPr/>
          <p:nvPr/>
        </p:nvGrpSpPr>
        <p:grpSpPr>
          <a:xfrm>
            <a:off x="107504" y="260648"/>
            <a:ext cx="9001000" cy="74625"/>
            <a:chOff x="107504" y="6666743"/>
            <a:chExt cx="9001000" cy="74625"/>
          </a:xfrm>
        </p:grpSpPr>
        <p:sp>
          <p:nvSpPr>
            <p:cNvPr id="2897" name="Овал 2896"/>
            <p:cNvSpPr/>
            <p:nvPr/>
          </p:nvSpPr>
          <p:spPr>
            <a:xfrm>
              <a:off x="10750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8" name="Овал 2897"/>
            <p:cNvSpPr/>
            <p:nvPr/>
          </p:nvSpPr>
          <p:spPr>
            <a:xfrm>
              <a:off x="25152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9" name="Овал 2898"/>
            <p:cNvSpPr/>
            <p:nvPr/>
          </p:nvSpPr>
          <p:spPr>
            <a:xfrm>
              <a:off x="39553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0" name="Овал 2899"/>
            <p:cNvSpPr/>
            <p:nvPr/>
          </p:nvSpPr>
          <p:spPr>
            <a:xfrm>
              <a:off x="5395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1" name="Овал 2900"/>
            <p:cNvSpPr/>
            <p:nvPr/>
          </p:nvSpPr>
          <p:spPr>
            <a:xfrm>
              <a:off x="6835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2" name="Овал 2901"/>
            <p:cNvSpPr/>
            <p:nvPr/>
          </p:nvSpPr>
          <p:spPr>
            <a:xfrm>
              <a:off x="8275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3" name="Овал 2902"/>
            <p:cNvSpPr/>
            <p:nvPr/>
          </p:nvSpPr>
          <p:spPr>
            <a:xfrm>
              <a:off x="9716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4" name="Овал 2903"/>
            <p:cNvSpPr/>
            <p:nvPr/>
          </p:nvSpPr>
          <p:spPr>
            <a:xfrm>
              <a:off x="11156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5" name="Овал 2904"/>
            <p:cNvSpPr/>
            <p:nvPr/>
          </p:nvSpPr>
          <p:spPr>
            <a:xfrm>
              <a:off x="12596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6" name="Овал 2905"/>
            <p:cNvSpPr/>
            <p:nvPr/>
          </p:nvSpPr>
          <p:spPr>
            <a:xfrm>
              <a:off x="14036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7" name="Овал 2906"/>
            <p:cNvSpPr/>
            <p:nvPr/>
          </p:nvSpPr>
          <p:spPr>
            <a:xfrm>
              <a:off x="15476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8" name="Овал 2907"/>
            <p:cNvSpPr/>
            <p:nvPr/>
          </p:nvSpPr>
          <p:spPr>
            <a:xfrm>
              <a:off x="16916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9" name="Овал 2908"/>
            <p:cNvSpPr/>
            <p:nvPr/>
          </p:nvSpPr>
          <p:spPr>
            <a:xfrm>
              <a:off x="18356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0" name="Овал 2909"/>
            <p:cNvSpPr/>
            <p:nvPr/>
          </p:nvSpPr>
          <p:spPr>
            <a:xfrm>
              <a:off x="19797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1" name="Овал 2910"/>
            <p:cNvSpPr/>
            <p:nvPr/>
          </p:nvSpPr>
          <p:spPr>
            <a:xfrm>
              <a:off x="21237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2" name="Овал 2911"/>
            <p:cNvSpPr/>
            <p:nvPr/>
          </p:nvSpPr>
          <p:spPr>
            <a:xfrm>
              <a:off x="22677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3" name="Овал 2912"/>
            <p:cNvSpPr/>
            <p:nvPr/>
          </p:nvSpPr>
          <p:spPr>
            <a:xfrm>
              <a:off x="24117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4" name="Овал 2913"/>
            <p:cNvSpPr/>
            <p:nvPr/>
          </p:nvSpPr>
          <p:spPr>
            <a:xfrm>
              <a:off x="25557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5" name="Овал 2914"/>
            <p:cNvSpPr/>
            <p:nvPr/>
          </p:nvSpPr>
          <p:spPr>
            <a:xfrm>
              <a:off x="26997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6" name="Овал 2915"/>
            <p:cNvSpPr/>
            <p:nvPr/>
          </p:nvSpPr>
          <p:spPr>
            <a:xfrm>
              <a:off x="28438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7" name="Овал 2916"/>
            <p:cNvSpPr/>
            <p:nvPr/>
          </p:nvSpPr>
          <p:spPr>
            <a:xfrm>
              <a:off x="29878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8" name="Овал 2917"/>
            <p:cNvSpPr/>
            <p:nvPr/>
          </p:nvSpPr>
          <p:spPr>
            <a:xfrm>
              <a:off x="313184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9" name="Овал 2918"/>
            <p:cNvSpPr/>
            <p:nvPr/>
          </p:nvSpPr>
          <p:spPr>
            <a:xfrm>
              <a:off x="327585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0" name="Овал 2919"/>
            <p:cNvSpPr/>
            <p:nvPr/>
          </p:nvSpPr>
          <p:spPr>
            <a:xfrm>
              <a:off x="341987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1" name="Овал 2920"/>
            <p:cNvSpPr/>
            <p:nvPr/>
          </p:nvSpPr>
          <p:spPr>
            <a:xfrm>
              <a:off x="35638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2" name="Овал 2921"/>
            <p:cNvSpPr/>
            <p:nvPr/>
          </p:nvSpPr>
          <p:spPr>
            <a:xfrm>
              <a:off x="37079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3" name="Овал 2922"/>
            <p:cNvSpPr/>
            <p:nvPr/>
          </p:nvSpPr>
          <p:spPr>
            <a:xfrm>
              <a:off x="38519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4" name="Овал 2923"/>
            <p:cNvSpPr/>
            <p:nvPr/>
          </p:nvSpPr>
          <p:spPr>
            <a:xfrm>
              <a:off x="39959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5" name="Овал 2924"/>
            <p:cNvSpPr/>
            <p:nvPr/>
          </p:nvSpPr>
          <p:spPr>
            <a:xfrm>
              <a:off x="41399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6" name="Овал 2925"/>
            <p:cNvSpPr/>
            <p:nvPr/>
          </p:nvSpPr>
          <p:spPr>
            <a:xfrm>
              <a:off x="42839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7" name="Овал 2926"/>
            <p:cNvSpPr/>
            <p:nvPr/>
          </p:nvSpPr>
          <p:spPr>
            <a:xfrm>
              <a:off x="44279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8" name="Овал 2927"/>
            <p:cNvSpPr/>
            <p:nvPr/>
          </p:nvSpPr>
          <p:spPr>
            <a:xfrm>
              <a:off x="45720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9" name="Овал 2928"/>
            <p:cNvSpPr/>
            <p:nvPr/>
          </p:nvSpPr>
          <p:spPr>
            <a:xfrm>
              <a:off x="47160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0" name="Овал 2929"/>
            <p:cNvSpPr/>
            <p:nvPr/>
          </p:nvSpPr>
          <p:spPr>
            <a:xfrm>
              <a:off x="48600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1" name="Овал 2930"/>
            <p:cNvSpPr/>
            <p:nvPr/>
          </p:nvSpPr>
          <p:spPr>
            <a:xfrm>
              <a:off x="50040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2" name="Овал 2931"/>
            <p:cNvSpPr/>
            <p:nvPr/>
          </p:nvSpPr>
          <p:spPr>
            <a:xfrm>
              <a:off x="51480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3" name="Овал 2932"/>
            <p:cNvSpPr/>
            <p:nvPr/>
          </p:nvSpPr>
          <p:spPr>
            <a:xfrm>
              <a:off x="52920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4" name="Овал 2933"/>
            <p:cNvSpPr/>
            <p:nvPr/>
          </p:nvSpPr>
          <p:spPr>
            <a:xfrm>
              <a:off x="54360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5" name="Овал 2934"/>
            <p:cNvSpPr/>
            <p:nvPr/>
          </p:nvSpPr>
          <p:spPr>
            <a:xfrm>
              <a:off x="55801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6" name="Овал 2935"/>
            <p:cNvSpPr/>
            <p:nvPr/>
          </p:nvSpPr>
          <p:spPr>
            <a:xfrm>
              <a:off x="57241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7" name="Овал 2936"/>
            <p:cNvSpPr/>
            <p:nvPr/>
          </p:nvSpPr>
          <p:spPr>
            <a:xfrm>
              <a:off x="58681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8" name="Овал 2937"/>
            <p:cNvSpPr/>
            <p:nvPr/>
          </p:nvSpPr>
          <p:spPr>
            <a:xfrm>
              <a:off x="60121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9" name="Овал 2938"/>
            <p:cNvSpPr/>
            <p:nvPr/>
          </p:nvSpPr>
          <p:spPr>
            <a:xfrm>
              <a:off x="61561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0" name="Овал 2939"/>
            <p:cNvSpPr/>
            <p:nvPr/>
          </p:nvSpPr>
          <p:spPr>
            <a:xfrm>
              <a:off x="63001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1" name="Овал 2940"/>
            <p:cNvSpPr/>
            <p:nvPr/>
          </p:nvSpPr>
          <p:spPr>
            <a:xfrm>
              <a:off x="64442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2" name="Овал 2941"/>
            <p:cNvSpPr/>
            <p:nvPr/>
          </p:nvSpPr>
          <p:spPr>
            <a:xfrm>
              <a:off x="65882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3" name="Овал 2942"/>
            <p:cNvSpPr/>
            <p:nvPr/>
          </p:nvSpPr>
          <p:spPr>
            <a:xfrm>
              <a:off x="673224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4" name="Овал 2943"/>
            <p:cNvSpPr/>
            <p:nvPr/>
          </p:nvSpPr>
          <p:spPr>
            <a:xfrm>
              <a:off x="687625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5" name="Овал 2944"/>
            <p:cNvSpPr/>
            <p:nvPr/>
          </p:nvSpPr>
          <p:spPr>
            <a:xfrm>
              <a:off x="702027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6" name="Овал 2945"/>
            <p:cNvSpPr/>
            <p:nvPr/>
          </p:nvSpPr>
          <p:spPr>
            <a:xfrm>
              <a:off x="71642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7" name="Овал 2946"/>
            <p:cNvSpPr/>
            <p:nvPr/>
          </p:nvSpPr>
          <p:spPr>
            <a:xfrm>
              <a:off x="73083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8" name="Овал 2947"/>
            <p:cNvSpPr/>
            <p:nvPr/>
          </p:nvSpPr>
          <p:spPr>
            <a:xfrm>
              <a:off x="74523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9" name="Овал 2948"/>
            <p:cNvSpPr/>
            <p:nvPr/>
          </p:nvSpPr>
          <p:spPr>
            <a:xfrm>
              <a:off x="75963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0" name="Овал 2949"/>
            <p:cNvSpPr/>
            <p:nvPr/>
          </p:nvSpPr>
          <p:spPr>
            <a:xfrm>
              <a:off x="774035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1" name="Овал 2950"/>
            <p:cNvSpPr/>
            <p:nvPr/>
          </p:nvSpPr>
          <p:spPr>
            <a:xfrm>
              <a:off x="788436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2" name="Овал 2951"/>
            <p:cNvSpPr/>
            <p:nvPr/>
          </p:nvSpPr>
          <p:spPr>
            <a:xfrm>
              <a:off x="802838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3" name="Овал 2952"/>
            <p:cNvSpPr/>
            <p:nvPr/>
          </p:nvSpPr>
          <p:spPr>
            <a:xfrm>
              <a:off x="817240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4" name="Овал 2953"/>
            <p:cNvSpPr/>
            <p:nvPr/>
          </p:nvSpPr>
          <p:spPr>
            <a:xfrm>
              <a:off x="831641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5" name="Овал 2954"/>
            <p:cNvSpPr/>
            <p:nvPr/>
          </p:nvSpPr>
          <p:spPr>
            <a:xfrm>
              <a:off x="846043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6" name="Овал 2955"/>
            <p:cNvSpPr/>
            <p:nvPr/>
          </p:nvSpPr>
          <p:spPr>
            <a:xfrm>
              <a:off x="860444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7" name="Овал 2956"/>
            <p:cNvSpPr/>
            <p:nvPr/>
          </p:nvSpPr>
          <p:spPr>
            <a:xfrm>
              <a:off x="874846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8" name="Овал 2957"/>
            <p:cNvSpPr/>
            <p:nvPr/>
          </p:nvSpPr>
          <p:spPr>
            <a:xfrm>
              <a:off x="889248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9" name="Овал 2958"/>
            <p:cNvSpPr/>
            <p:nvPr/>
          </p:nvSpPr>
          <p:spPr>
            <a:xfrm>
              <a:off x="903649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60" name="Группа 2959"/>
          <p:cNvGrpSpPr/>
          <p:nvPr/>
        </p:nvGrpSpPr>
        <p:grpSpPr>
          <a:xfrm>
            <a:off x="107504" y="116632"/>
            <a:ext cx="9001000" cy="74625"/>
            <a:chOff x="107504" y="6666743"/>
            <a:chExt cx="9001000" cy="74625"/>
          </a:xfrm>
        </p:grpSpPr>
        <p:sp>
          <p:nvSpPr>
            <p:cNvPr id="2961" name="Овал 2960"/>
            <p:cNvSpPr/>
            <p:nvPr/>
          </p:nvSpPr>
          <p:spPr>
            <a:xfrm>
              <a:off x="10750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2" name="Овал 2961"/>
            <p:cNvSpPr/>
            <p:nvPr/>
          </p:nvSpPr>
          <p:spPr>
            <a:xfrm>
              <a:off x="25152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3" name="Овал 2962"/>
            <p:cNvSpPr/>
            <p:nvPr/>
          </p:nvSpPr>
          <p:spPr>
            <a:xfrm>
              <a:off x="39553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4" name="Овал 2963"/>
            <p:cNvSpPr/>
            <p:nvPr/>
          </p:nvSpPr>
          <p:spPr>
            <a:xfrm>
              <a:off x="5395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5" name="Овал 2964"/>
            <p:cNvSpPr/>
            <p:nvPr/>
          </p:nvSpPr>
          <p:spPr>
            <a:xfrm>
              <a:off x="6835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6" name="Овал 2965"/>
            <p:cNvSpPr/>
            <p:nvPr/>
          </p:nvSpPr>
          <p:spPr>
            <a:xfrm>
              <a:off x="8275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7" name="Овал 2966"/>
            <p:cNvSpPr/>
            <p:nvPr/>
          </p:nvSpPr>
          <p:spPr>
            <a:xfrm>
              <a:off x="9716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8" name="Овал 2967"/>
            <p:cNvSpPr/>
            <p:nvPr/>
          </p:nvSpPr>
          <p:spPr>
            <a:xfrm>
              <a:off x="11156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9" name="Овал 2968"/>
            <p:cNvSpPr/>
            <p:nvPr/>
          </p:nvSpPr>
          <p:spPr>
            <a:xfrm>
              <a:off x="12596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0" name="Овал 2969"/>
            <p:cNvSpPr/>
            <p:nvPr/>
          </p:nvSpPr>
          <p:spPr>
            <a:xfrm>
              <a:off x="14036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1" name="Овал 2970"/>
            <p:cNvSpPr/>
            <p:nvPr/>
          </p:nvSpPr>
          <p:spPr>
            <a:xfrm>
              <a:off x="15476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2" name="Овал 2971"/>
            <p:cNvSpPr/>
            <p:nvPr/>
          </p:nvSpPr>
          <p:spPr>
            <a:xfrm>
              <a:off x="16916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3" name="Овал 2972"/>
            <p:cNvSpPr/>
            <p:nvPr/>
          </p:nvSpPr>
          <p:spPr>
            <a:xfrm>
              <a:off x="18356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4" name="Овал 2973"/>
            <p:cNvSpPr/>
            <p:nvPr/>
          </p:nvSpPr>
          <p:spPr>
            <a:xfrm>
              <a:off x="19797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5" name="Овал 2974"/>
            <p:cNvSpPr/>
            <p:nvPr/>
          </p:nvSpPr>
          <p:spPr>
            <a:xfrm>
              <a:off x="21237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6" name="Овал 2975"/>
            <p:cNvSpPr/>
            <p:nvPr/>
          </p:nvSpPr>
          <p:spPr>
            <a:xfrm>
              <a:off x="22677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7" name="Овал 2976"/>
            <p:cNvSpPr/>
            <p:nvPr/>
          </p:nvSpPr>
          <p:spPr>
            <a:xfrm>
              <a:off x="24117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8" name="Овал 2977"/>
            <p:cNvSpPr/>
            <p:nvPr/>
          </p:nvSpPr>
          <p:spPr>
            <a:xfrm>
              <a:off x="25557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9" name="Овал 2978"/>
            <p:cNvSpPr/>
            <p:nvPr/>
          </p:nvSpPr>
          <p:spPr>
            <a:xfrm>
              <a:off x="26997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0" name="Овал 2979"/>
            <p:cNvSpPr/>
            <p:nvPr/>
          </p:nvSpPr>
          <p:spPr>
            <a:xfrm>
              <a:off x="28438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1" name="Овал 2980"/>
            <p:cNvSpPr/>
            <p:nvPr/>
          </p:nvSpPr>
          <p:spPr>
            <a:xfrm>
              <a:off x="29878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2" name="Овал 2981"/>
            <p:cNvSpPr/>
            <p:nvPr/>
          </p:nvSpPr>
          <p:spPr>
            <a:xfrm>
              <a:off x="313184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3" name="Овал 2982"/>
            <p:cNvSpPr/>
            <p:nvPr/>
          </p:nvSpPr>
          <p:spPr>
            <a:xfrm>
              <a:off x="327585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4" name="Овал 2983"/>
            <p:cNvSpPr/>
            <p:nvPr/>
          </p:nvSpPr>
          <p:spPr>
            <a:xfrm>
              <a:off x="341987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5" name="Овал 2984"/>
            <p:cNvSpPr/>
            <p:nvPr/>
          </p:nvSpPr>
          <p:spPr>
            <a:xfrm>
              <a:off x="35638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6" name="Овал 2985"/>
            <p:cNvSpPr/>
            <p:nvPr/>
          </p:nvSpPr>
          <p:spPr>
            <a:xfrm>
              <a:off x="37079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7" name="Овал 2986"/>
            <p:cNvSpPr/>
            <p:nvPr/>
          </p:nvSpPr>
          <p:spPr>
            <a:xfrm>
              <a:off x="38519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8" name="Овал 2987"/>
            <p:cNvSpPr/>
            <p:nvPr/>
          </p:nvSpPr>
          <p:spPr>
            <a:xfrm>
              <a:off x="39959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9" name="Овал 2988"/>
            <p:cNvSpPr/>
            <p:nvPr/>
          </p:nvSpPr>
          <p:spPr>
            <a:xfrm>
              <a:off x="413995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0" name="Овал 2989"/>
            <p:cNvSpPr/>
            <p:nvPr/>
          </p:nvSpPr>
          <p:spPr>
            <a:xfrm>
              <a:off x="428396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1" name="Овал 2990"/>
            <p:cNvSpPr/>
            <p:nvPr/>
          </p:nvSpPr>
          <p:spPr>
            <a:xfrm>
              <a:off x="442798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2" name="Овал 2991"/>
            <p:cNvSpPr/>
            <p:nvPr/>
          </p:nvSpPr>
          <p:spPr>
            <a:xfrm>
              <a:off x="457200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3" name="Овал 2992"/>
            <p:cNvSpPr/>
            <p:nvPr/>
          </p:nvSpPr>
          <p:spPr>
            <a:xfrm>
              <a:off x="471601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4" name="Овал 2993"/>
            <p:cNvSpPr/>
            <p:nvPr/>
          </p:nvSpPr>
          <p:spPr>
            <a:xfrm>
              <a:off x="486003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5" name="Овал 2994"/>
            <p:cNvSpPr/>
            <p:nvPr/>
          </p:nvSpPr>
          <p:spPr>
            <a:xfrm>
              <a:off x="500404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6" name="Овал 2995"/>
            <p:cNvSpPr/>
            <p:nvPr/>
          </p:nvSpPr>
          <p:spPr>
            <a:xfrm>
              <a:off x="514806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7" name="Овал 2996"/>
            <p:cNvSpPr/>
            <p:nvPr/>
          </p:nvSpPr>
          <p:spPr>
            <a:xfrm>
              <a:off x="529208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8" name="Овал 2997"/>
            <p:cNvSpPr/>
            <p:nvPr/>
          </p:nvSpPr>
          <p:spPr>
            <a:xfrm>
              <a:off x="543609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9" name="Овал 2998"/>
            <p:cNvSpPr/>
            <p:nvPr/>
          </p:nvSpPr>
          <p:spPr>
            <a:xfrm>
              <a:off x="558011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0" name="Овал 2999"/>
            <p:cNvSpPr/>
            <p:nvPr/>
          </p:nvSpPr>
          <p:spPr>
            <a:xfrm>
              <a:off x="572412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1" name="Овал 3000"/>
            <p:cNvSpPr/>
            <p:nvPr/>
          </p:nvSpPr>
          <p:spPr>
            <a:xfrm>
              <a:off x="586814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2" name="Овал 3001"/>
            <p:cNvSpPr/>
            <p:nvPr/>
          </p:nvSpPr>
          <p:spPr>
            <a:xfrm>
              <a:off x="601216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3" name="Овал 3002"/>
            <p:cNvSpPr/>
            <p:nvPr/>
          </p:nvSpPr>
          <p:spPr>
            <a:xfrm>
              <a:off x="615617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4" name="Овал 3003"/>
            <p:cNvSpPr/>
            <p:nvPr/>
          </p:nvSpPr>
          <p:spPr>
            <a:xfrm>
              <a:off x="630019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5" name="Овал 3004"/>
            <p:cNvSpPr/>
            <p:nvPr/>
          </p:nvSpPr>
          <p:spPr>
            <a:xfrm>
              <a:off x="6444208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6" name="Овал 3005"/>
            <p:cNvSpPr/>
            <p:nvPr/>
          </p:nvSpPr>
          <p:spPr>
            <a:xfrm>
              <a:off x="6588224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7" name="Овал 3006"/>
            <p:cNvSpPr/>
            <p:nvPr/>
          </p:nvSpPr>
          <p:spPr>
            <a:xfrm>
              <a:off x="6732240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8" name="Овал 3007"/>
            <p:cNvSpPr/>
            <p:nvPr/>
          </p:nvSpPr>
          <p:spPr>
            <a:xfrm>
              <a:off x="6876256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9" name="Овал 3008"/>
            <p:cNvSpPr/>
            <p:nvPr/>
          </p:nvSpPr>
          <p:spPr>
            <a:xfrm>
              <a:off x="7020272" y="6669360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0" name="Овал 3009"/>
            <p:cNvSpPr/>
            <p:nvPr/>
          </p:nvSpPr>
          <p:spPr>
            <a:xfrm>
              <a:off x="716428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1" name="Овал 3010"/>
            <p:cNvSpPr/>
            <p:nvPr/>
          </p:nvSpPr>
          <p:spPr>
            <a:xfrm>
              <a:off x="730830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2" name="Овал 3011"/>
            <p:cNvSpPr/>
            <p:nvPr/>
          </p:nvSpPr>
          <p:spPr>
            <a:xfrm>
              <a:off x="745232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3" name="Овал 3012"/>
            <p:cNvSpPr/>
            <p:nvPr/>
          </p:nvSpPr>
          <p:spPr>
            <a:xfrm>
              <a:off x="759633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4" name="Овал 3013"/>
            <p:cNvSpPr/>
            <p:nvPr/>
          </p:nvSpPr>
          <p:spPr>
            <a:xfrm>
              <a:off x="774035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5" name="Овал 3014"/>
            <p:cNvSpPr/>
            <p:nvPr/>
          </p:nvSpPr>
          <p:spPr>
            <a:xfrm>
              <a:off x="788436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6" name="Овал 3015"/>
            <p:cNvSpPr/>
            <p:nvPr/>
          </p:nvSpPr>
          <p:spPr>
            <a:xfrm>
              <a:off x="802838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7" name="Овал 3016"/>
            <p:cNvSpPr/>
            <p:nvPr/>
          </p:nvSpPr>
          <p:spPr>
            <a:xfrm>
              <a:off x="817240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8" name="Овал 3017"/>
            <p:cNvSpPr/>
            <p:nvPr/>
          </p:nvSpPr>
          <p:spPr>
            <a:xfrm>
              <a:off x="831641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9" name="Овал 3018"/>
            <p:cNvSpPr/>
            <p:nvPr/>
          </p:nvSpPr>
          <p:spPr>
            <a:xfrm>
              <a:off x="8460432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0" name="Овал 3019"/>
            <p:cNvSpPr/>
            <p:nvPr/>
          </p:nvSpPr>
          <p:spPr>
            <a:xfrm>
              <a:off x="8604448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1" name="Овал 3020"/>
            <p:cNvSpPr/>
            <p:nvPr/>
          </p:nvSpPr>
          <p:spPr>
            <a:xfrm>
              <a:off x="8748464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2" name="Овал 3021"/>
            <p:cNvSpPr/>
            <p:nvPr/>
          </p:nvSpPr>
          <p:spPr>
            <a:xfrm>
              <a:off x="8892480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3" name="Овал 3022"/>
            <p:cNvSpPr/>
            <p:nvPr/>
          </p:nvSpPr>
          <p:spPr>
            <a:xfrm>
              <a:off x="9036496" y="66667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08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80" y="301601"/>
            <a:ext cx="8216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3027" name="Группа 3026"/>
          <p:cNvGrpSpPr/>
          <p:nvPr/>
        </p:nvGrpSpPr>
        <p:grpSpPr>
          <a:xfrm>
            <a:off x="8080226" y="6201368"/>
            <a:ext cx="648000" cy="540000"/>
            <a:chOff x="2267744" y="-963488"/>
            <a:chExt cx="792088" cy="720080"/>
          </a:xfrm>
        </p:grpSpPr>
        <p:sp>
          <p:nvSpPr>
            <p:cNvPr id="3025" name="Стрелка вправо 3024"/>
            <p:cNvSpPr/>
            <p:nvPr userDrawn="1"/>
          </p:nvSpPr>
          <p:spPr>
            <a:xfrm>
              <a:off x="2267744" y="-963488"/>
              <a:ext cx="792088" cy="720080"/>
            </a:xfrm>
            <a:prstGeom prst="rightArrow">
              <a:avLst>
                <a:gd name="adj1" fmla="val 50000"/>
                <a:gd name="adj2" fmla="val 8527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952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6" name="Стрелка вправо 3025">
              <a:hlinkClick r:id="" action="ppaction://hlinkshowjump?jump=nextslide"/>
            </p:cNvPr>
            <p:cNvSpPr/>
            <p:nvPr userDrawn="1"/>
          </p:nvSpPr>
          <p:spPr>
            <a:xfrm>
              <a:off x="2339752" y="-855476"/>
              <a:ext cx="593229" cy="504056"/>
            </a:xfrm>
            <a:prstGeom prst="rightArrow">
              <a:avLst>
                <a:gd name="adj1" fmla="val 50000"/>
                <a:gd name="adj2" fmla="val 82125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952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28" name="Группа 3027"/>
          <p:cNvGrpSpPr/>
          <p:nvPr/>
        </p:nvGrpSpPr>
        <p:grpSpPr>
          <a:xfrm flipH="1">
            <a:off x="7252134" y="6201368"/>
            <a:ext cx="648000" cy="540000"/>
            <a:chOff x="2267744" y="-963488"/>
            <a:chExt cx="792088" cy="720080"/>
          </a:xfrm>
        </p:grpSpPr>
        <p:sp>
          <p:nvSpPr>
            <p:cNvPr id="3029" name="Стрелка вправо 3028"/>
            <p:cNvSpPr/>
            <p:nvPr userDrawn="1"/>
          </p:nvSpPr>
          <p:spPr>
            <a:xfrm>
              <a:off x="2267744" y="-963488"/>
              <a:ext cx="792088" cy="720080"/>
            </a:xfrm>
            <a:prstGeom prst="rightArrow">
              <a:avLst>
                <a:gd name="adj1" fmla="val 50000"/>
                <a:gd name="adj2" fmla="val 8527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952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0" name="Стрелка вправо 3029">
              <a:hlinkClick r:id="" action="ppaction://hlinkshowjump?jump=previousslide"/>
            </p:cNvPr>
            <p:cNvSpPr/>
            <p:nvPr userDrawn="1"/>
          </p:nvSpPr>
          <p:spPr>
            <a:xfrm>
              <a:off x="2339752" y="-855476"/>
              <a:ext cx="593229" cy="504056"/>
            </a:xfrm>
            <a:prstGeom prst="rightArrow">
              <a:avLst>
                <a:gd name="adj1" fmla="val 50000"/>
                <a:gd name="adj2" fmla="val 82125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952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31" name="Группа 3030"/>
          <p:cNvGrpSpPr/>
          <p:nvPr/>
        </p:nvGrpSpPr>
        <p:grpSpPr>
          <a:xfrm>
            <a:off x="343186" y="6075324"/>
            <a:ext cx="858924" cy="792088"/>
            <a:chOff x="2267744" y="-1035496"/>
            <a:chExt cx="858924" cy="792088"/>
          </a:xfrm>
        </p:grpSpPr>
        <p:sp>
          <p:nvSpPr>
            <p:cNvPr id="3032" name="Умножение 3031"/>
            <p:cNvSpPr/>
            <p:nvPr userDrawn="1"/>
          </p:nvSpPr>
          <p:spPr>
            <a:xfrm>
              <a:off x="2267744" y="-1035496"/>
              <a:ext cx="858924" cy="792088"/>
            </a:xfrm>
            <a:prstGeom prst="mathMultiply">
              <a:avLst>
                <a:gd name="adj1" fmla="val 26526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952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3" name="Умножение 3032">
              <a:hlinkClick r:id="" action="ppaction://hlinkshowjump?jump=endshow"/>
            </p:cNvPr>
            <p:cNvSpPr/>
            <p:nvPr userDrawn="1"/>
          </p:nvSpPr>
          <p:spPr>
            <a:xfrm>
              <a:off x="2356009" y="-951583"/>
              <a:ext cx="684076" cy="612068"/>
            </a:xfrm>
            <a:prstGeom prst="mathMultiply">
              <a:avLst>
                <a:gd name="adj1" fmla="val 17295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952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2650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1720" y="0"/>
            <a:ext cx="7092280" cy="609329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Шкала </a:t>
            </a:r>
            <a:r>
              <a:rPr lang="uk-UA" sz="5400" dirty="0" smtClean="0">
                <a:solidFill>
                  <a:schemeClr val="tx1"/>
                </a:solidFill>
              </a:rPr>
              <a:t>електромагнітних хвиль. </a:t>
            </a:r>
            <a:r>
              <a:rPr lang="uk-UA" sz="5400" dirty="0">
                <a:solidFill>
                  <a:schemeClr val="tx1"/>
                </a:solidFill>
              </a:rPr>
              <a:t>Властивості </a:t>
            </a:r>
            <a:r>
              <a:rPr lang="uk-UA" sz="5400" dirty="0" smtClean="0">
                <a:solidFill>
                  <a:schemeClr val="tx1"/>
                </a:solidFill>
              </a:rPr>
              <a:t>електромагнітних хвиль різних діапазонів і частот 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42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" y="1772816"/>
            <a:ext cx="9144000" cy="3413428"/>
          </a:xfrm>
        </p:spPr>
      </p:pic>
    </p:spTree>
    <p:extLst>
      <p:ext uri="{BB962C8B-B14F-4D97-AF65-F5344CB8AC3E}">
        <p14:creationId xmlns:p14="http://schemas.microsoft.com/office/powerpoint/2010/main" val="392431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як 10 км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i="1" dirty="0" err="1"/>
              <a:t>низькочастотними</a:t>
            </a:r>
            <a:r>
              <a:rPr lang="ru-RU" dirty="0"/>
              <a:t>.</a:t>
            </a:r>
          </a:p>
          <a:p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генераторами в </a:t>
            </a:r>
            <a:r>
              <a:rPr lang="ru-RU" dirty="0" err="1"/>
              <a:t>електричних</a:t>
            </a:r>
            <a:r>
              <a:rPr lang="ru-RU" dirty="0"/>
              <a:t> мережах (50 Гц), </a:t>
            </a:r>
            <a:r>
              <a:rPr lang="ru-RU" dirty="0" err="1"/>
              <a:t>машинними</a:t>
            </a:r>
            <a:r>
              <a:rPr lang="ru-RU" dirty="0"/>
              <a:t> генераторами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(до 200 Гц),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телефонних</a:t>
            </a:r>
            <a:r>
              <a:rPr lang="ru-RU" dirty="0"/>
              <a:t> мережах (5000 Гц).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37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Генератор </a:t>
            </a:r>
            <a:r>
              <a:rPr lang="ru-RU" dirty="0"/>
              <a:t>в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smtClean="0"/>
              <a:t>мережах,</a:t>
            </a:r>
            <a:br>
              <a:rPr lang="ru-RU" dirty="0" smtClean="0"/>
            </a:br>
            <a:r>
              <a:rPr lang="ru-RU" dirty="0" err="1" smtClean="0"/>
              <a:t>телефонна</a:t>
            </a:r>
            <a:r>
              <a:rPr lang="ru-RU" dirty="0" smtClean="0"/>
              <a:t> мережа</a:t>
            </a:r>
            <a:endParaRPr lang="ru-RU" dirty="0"/>
          </a:p>
        </p:txBody>
      </p:sp>
      <p:pic>
        <p:nvPicPr>
          <p:cNvPr id="1026" name="Picture 2" descr="C:\Users\user\Desktop\физика\генераторами в електричних мережа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508170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изика\телефонних мереж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9"/>
            <a:ext cx="4062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изика\телефонна мереж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21089"/>
            <a:ext cx="409380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4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Весь </a:t>
            </a:r>
            <a:r>
              <a:rPr lang="ru-RU" dirty="0" err="1"/>
              <a:t>радіодіапазон</a:t>
            </a:r>
            <a:r>
              <a:rPr lang="ru-RU" dirty="0"/>
              <a:t>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розподіляється</a:t>
            </a:r>
            <a:r>
              <a:rPr lang="ru-RU" dirty="0"/>
              <a:t> на </a:t>
            </a:r>
            <a:r>
              <a:rPr lang="ru-RU" dirty="0" err="1"/>
              <a:t>довгі</a:t>
            </a:r>
            <a:r>
              <a:rPr lang="ru-RU" dirty="0"/>
              <a:t>, </a:t>
            </a:r>
            <a:r>
              <a:rPr lang="ru-RU" dirty="0" err="1"/>
              <a:t>середні</a:t>
            </a:r>
            <a:r>
              <a:rPr lang="ru-RU" dirty="0"/>
              <a:t>, </a:t>
            </a:r>
            <a:r>
              <a:rPr lang="ru-RU" dirty="0" err="1"/>
              <a:t>кроткі</a:t>
            </a:r>
            <a:r>
              <a:rPr lang="ru-RU" dirty="0"/>
              <a:t> </a:t>
            </a:r>
            <a:r>
              <a:rPr lang="ru-RU" dirty="0" err="1"/>
              <a:t>ультракороткі</a:t>
            </a:r>
            <a:r>
              <a:rPr lang="ru-RU" dirty="0"/>
              <a:t> </a:t>
            </a:r>
            <a:r>
              <a:rPr lang="ru-RU" dirty="0" err="1"/>
              <a:t>радіохвилі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радіомовлення</a:t>
            </a:r>
            <a:r>
              <a:rPr lang="ru-RU" dirty="0"/>
              <a:t>, </a:t>
            </a:r>
            <a:r>
              <a:rPr lang="ru-RU" dirty="0" err="1"/>
              <a:t>радіолокація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- і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Радіохвилі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22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80" y="301601"/>
            <a:ext cx="3536056" cy="967159"/>
          </a:xfrm>
        </p:spPr>
        <p:txBody>
          <a:bodyPr/>
          <a:lstStyle/>
          <a:p>
            <a:r>
              <a:rPr lang="ru-RU" dirty="0" smtClean="0"/>
              <a:t>Рад</a:t>
            </a:r>
            <a:r>
              <a:rPr lang="uk-UA" dirty="0" err="1" smtClean="0"/>
              <a:t>іолокатор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3612" r="4869" b="12191"/>
          <a:stretch/>
        </p:blipFill>
        <p:spPr bwMode="auto">
          <a:xfrm>
            <a:off x="-1" y="1412776"/>
            <a:ext cx="4499993" cy="27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08" y="2924945"/>
            <a:ext cx="4766832" cy="32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3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Природними</a:t>
            </a:r>
            <a:r>
              <a:rPr lang="ru-RU" sz="3600" dirty="0"/>
              <a:t> </a:t>
            </a:r>
            <a:r>
              <a:rPr lang="ru-RU" sz="3600" dirty="0" err="1"/>
              <a:t>джерелами</a:t>
            </a:r>
            <a:r>
              <a:rPr lang="ru-RU" sz="3600" dirty="0"/>
              <a:t> </a:t>
            </a:r>
            <a:r>
              <a:rPr lang="ru-RU" sz="3600" dirty="0" err="1"/>
              <a:t>інфрачервоного</a:t>
            </a:r>
            <a:r>
              <a:rPr lang="ru-RU" sz="3600" dirty="0"/>
              <a:t> </a:t>
            </a:r>
            <a:r>
              <a:rPr lang="ru-RU" sz="3600" dirty="0" err="1"/>
              <a:t>випромінювання</a:t>
            </a:r>
            <a:r>
              <a:rPr lang="ru-RU" sz="3600" dirty="0"/>
              <a:t> є </a:t>
            </a:r>
            <a:r>
              <a:rPr lang="ru-RU" sz="3600" dirty="0" err="1"/>
              <a:t>Сонце</a:t>
            </a:r>
            <a:r>
              <a:rPr lang="ru-RU" sz="3600" dirty="0"/>
              <a:t>, </a:t>
            </a:r>
            <a:r>
              <a:rPr lang="ru-RU" sz="3600" dirty="0" err="1"/>
              <a:t>зірки</a:t>
            </a:r>
            <a:r>
              <a:rPr lang="ru-RU" sz="3600" dirty="0"/>
              <a:t>, </a:t>
            </a:r>
            <a:r>
              <a:rPr lang="ru-RU" sz="3600" dirty="0" err="1"/>
              <a:t>планети</a:t>
            </a:r>
            <a:r>
              <a:rPr lang="ru-RU" sz="3600" dirty="0"/>
              <a:t>. </a:t>
            </a:r>
            <a:r>
              <a:rPr lang="ru-RU" sz="3600" dirty="0" err="1"/>
              <a:t>Штучним</a:t>
            </a:r>
            <a:r>
              <a:rPr lang="ru-RU" sz="3600" dirty="0"/>
              <a:t> </a:t>
            </a:r>
            <a:r>
              <a:rPr lang="ru-RU" sz="3600" dirty="0" err="1"/>
              <a:t>джерелом</a:t>
            </a:r>
            <a:r>
              <a:rPr lang="ru-RU" sz="3600" dirty="0"/>
              <a:t> </a:t>
            </a:r>
            <a:r>
              <a:rPr lang="ru-RU" sz="3600" dirty="0" err="1"/>
              <a:t>інфрачервоного</a:t>
            </a:r>
            <a:r>
              <a:rPr lang="ru-RU" sz="3600" dirty="0"/>
              <a:t> </a:t>
            </a:r>
            <a:r>
              <a:rPr lang="ru-RU" sz="3600" dirty="0" err="1"/>
              <a:t>випроміння</a:t>
            </a:r>
            <a:r>
              <a:rPr lang="ru-RU" sz="3600" dirty="0"/>
              <a:t> є будь-яке </a:t>
            </a:r>
            <a:r>
              <a:rPr lang="ru-RU" sz="3600" dirty="0" err="1"/>
              <a:t>тіло</a:t>
            </a:r>
            <a:r>
              <a:rPr lang="ru-RU" sz="3600" dirty="0"/>
              <a:t>, температура </a:t>
            </a:r>
            <a:r>
              <a:rPr lang="ru-RU" sz="3600" dirty="0" err="1"/>
              <a:t>якого</a:t>
            </a:r>
            <a:r>
              <a:rPr lang="ru-RU" sz="3600" dirty="0"/>
              <a:t> </a:t>
            </a:r>
            <a:r>
              <a:rPr lang="ru-RU" sz="3600" dirty="0" err="1"/>
              <a:t>вища</a:t>
            </a:r>
            <a:r>
              <a:rPr lang="ru-RU" sz="3600" dirty="0"/>
              <a:t> за температуру </a:t>
            </a:r>
            <a:r>
              <a:rPr lang="ru-RU" sz="3600" dirty="0" err="1"/>
              <a:t>навколишнього</a:t>
            </a:r>
            <a:r>
              <a:rPr lang="ru-RU" sz="3600" dirty="0"/>
              <a:t> </a:t>
            </a:r>
            <a:r>
              <a:rPr lang="ru-RU" sz="3600" dirty="0" err="1"/>
              <a:t>середовища</a:t>
            </a:r>
            <a:r>
              <a:rPr lang="ru-RU" sz="3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Інфрачервоне</a:t>
            </a:r>
            <a:r>
              <a:rPr lang="ru-RU" dirty="0"/>
              <a:t> </a:t>
            </a:r>
            <a:r>
              <a:rPr lang="ru-RU" dirty="0" err="1" smtClean="0"/>
              <a:t>випромінювання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2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Видиме</a:t>
            </a:r>
            <a:r>
              <a:rPr lang="ru-RU" b="1" dirty="0" smtClean="0"/>
              <a:t> </a:t>
            </a:r>
            <a:r>
              <a:rPr lang="ru-RU" b="1" dirty="0" err="1"/>
              <a:t>випромінювання</a:t>
            </a:r>
            <a:r>
              <a:rPr lang="ru-RU" dirty="0"/>
              <a:t> –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електромагнітного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яке </a:t>
            </a:r>
            <a:r>
              <a:rPr lang="ru-RU" dirty="0" err="1"/>
              <a:t>сприймається</a:t>
            </a:r>
            <a:r>
              <a:rPr lang="ru-RU" dirty="0"/>
              <a:t> оком.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Видиме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pic>
        <p:nvPicPr>
          <p:cNvPr id="6146" name="Picture 2" descr="C:\Users\user\Desktop\физика\images 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8"/>
          <a:stretch/>
        </p:blipFill>
        <p:spPr bwMode="auto">
          <a:xfrm>
            <a:off x="1619672" y="3424110"/>
            <a:ext cx="5832648" cy="2636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/>
              <a:t>Ультрафіолетове</a:t>
            </a:r>
            <a:r>
              <a:rPr lang="ru-RU" sz="3600" b="1" i="1" dirty="0"/>
              <a:t> </a:t>
            </a:r>
            <a:r>
              <a:rPr lang="ru-RU" sz="3600" b="1" i="1" dirty="0" err="1"/>
              <a:t>випромінювання</a:t>
            </a:r>
            <a:r>
              <a:rPr lang="ru-RU" sz="3600" b="1" i="1" dirty="0"/>
              <a:t> </a:t>
            </a:r>
            <a:r>
              <a:rPr lang="ru-RU" sz="3600" dirty="0"/>
              <a:t>– </a:t>
            </a:r>
            <a:r>
              <a:rPr lang="ru-RU" sz="3600" dirty="0" err="1"/>
              <a:t>випромінювання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виявляється</a:t>
            </a:r>
            <a:r>
              <a:rPr lang="ru-RU" sz="3600" dirty="0"/>
              <a:t> </a:t>
            </a:r>
            <a:r>
              <a:rPr lang="ru-RU" sz="3600" dirty="0" err="1"/>
              <a:t>безпосередньо</a:t>
            </a:r>
            <a:r>
              <a:rPr lang="ru-RU" sz="3600" dirty="0"/>
              <a:t> за </a:t>
            </a:r>
            <a:r>
              <a:rPr lang="ru-RU" sz="3600" dirty="0" err="1"/>
              <a:t>фіолетовою</a:t>
            </a:r>
            <a:r>
              <a:rPr lang="ru-RU" sz="3600" dirty="0"/>
              <a:t> </a:t>
            </a:r>
            <a:r>
              <a:rPr lang="ru-RU" sz="3600" dirty="0" err="1"/>
              <a:t>частиною</a:t>
            </a:r>
            <a:r>
              <a:rPr lang="ru-RU" sz="3600" dirty="0"/>
              <a:t> видимого спектра. </a:t>
            </a:r>
            <a:r>
              <a:rPr lang="ru-RU" sz="3600" dirty="0" err="1"/>
              <a:t>Ультрафіолетове</a:t>
            </a:r>
            <a:r>
              <a:rPr lang="ru-RU" sz="3600" dirty="0"/>
              <a:t> </a:t>
            </a:r>
            <a:r>
              <a:rPr lang="ru-RU" sz="3600" dirty="0" err="1"/>
              <a:t>випромінювання</a:t>
            </a:r>
            <a:r>
              <a:rPr lang="ru-RU" sz="3600" dirty="0"/>
              <a:t> входить до складу </a:t>
            </a:r>
            <a:r>
              <a:rPr lang="ru-RU" sz="3600" dirty="0" err="1"/>
              <a:t>сонячного</a:t>
            </a:r>
            <a:r>
              <a:rPr lang="ru-RU" sz="3600" dirty="0"/>
              <a:t> </a:t>
            </a:r>
            <a:r>
              <a:rPr lang="ru-RU" sz="3600" dirty="0" err="1"/>
              <a:t>світла</a:t>
            </a:r>
            <a:r>
              <a:rPr lang="ru-RU" sz="3600" dirty="0"/>
              <a:t>, </a:t>
            </a:r>
            <a:r>
              <a:rPr lang="ru-RU" sz="3600" dirty="0" err="1"/>
              <a:t>електричної</a:t>
            </a:r>
            <a:r>
              <a:rPr lang="ru-RU" sz="3600" dirty="0"/>
              <a:t> </a:t>
            </a:r>
            <a:r>
              <a:rPr lang="ru-RU" sz="3600" dirty="0" smtClean="0"/>
              <a:t>дуги.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47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изика\електричної дуг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6"/>
          <a:stretch/>
        </p:blipFill>
        <p:spPr bwMode="auto">
          <a:xfrm>
            <a:off x="-28224" y="2996952"/>
            <a:ext cx="4441914" cy="31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изик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94" y="2996953"/>
            <a:ext cx="4751885" cy="31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" y="0"/>
            <a:ext cx="9185243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5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Рентгенівські</a:t>
            </a:r>
            <a:r>
              <a:rPr lang="ru-RU" b="1" i="1" dirty="0" smtClean="0"/>
              <a:t> </a:t>
            </a:r>
            <a:r>
              <a:rPr lang="ru-RU" b="1" i="1" dirty="0" err="1"/>
              <a:t>промені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електромагнітне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ультрафіолетовим</a:t>
            </a:r>
            <a:r>
              <a:rPr lang="ru-RU" dirty="0"/>
              <a:t> і гамма-</a:t>
            </a:r>
            <a:r>
              <a:rPr lang="ru-RU" dirty="0" err="1"/>
              <a:t>випромінюванням</a:t>
            </a:r>
            <a:r>
              <a:rPr lang="ru-RU" dirty="0"/>
              <a:t> та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гальмуванні</a:t>
            </a:r>
            <a:r>
              <a:rPr lang="ru-RU" dirty="0"/>
              <a:t> </a:t>
            </a:r>
            <a:r>
              <a:rPr lang="ru-RU" dirty="0" err="1"/>
              <a:t>швидких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</a:t>
            </a:r>
            <a:r>
              <a:rPr lang="ru-RU" dirty="0" err="1"/>
              <a:t>речовиною</a:t>
            </a:r>
            <a:r>
              <a:rPr lang="ru-RU" dirty="0"/>
              <a:t> (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вакими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).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радоіактивні</a:t>
            </a:r>
            <a:r>
              <a:rPr lang="ru-RU" dirty="0"/>
              <a:t> </a:t>
            </a:r>
            <a:r>
              <a:rPr lang="ru-RU" dirty="0" err="1"/>
              <a:t>ізотопи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Рентгенівські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41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3645024"/>
            <a:ext cx="6120680" cy="3256032"/>
          </a:xfrm>
        </p:spPr>
        <p:txBody>
          <a:bodyPr>
            <a:normAutofit/>
          </a:bodyPr>
          <a:lstStyle/>
          <a:p>
            <a:pPr marL="98425" indent="373063"/>
            <a:r>
              <a:rPr lang="ru-RU" b="1" i="1" dirty="0" err="1">
                <a:solidFill>
                  <a:schemeClr val="tx1"/>
                </a:solidFill>
              </a:rPr>
              <a:t>Електромагнітні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хвилі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просторі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електромагнітного</a:t>
            </a:r>
            <a:r>
              <a:rPr lang="ru-RU" dirty="0">
                <a:solidFill>
                  <a:schemeClr val="tx1"/>
                </a:solidFill>
              </a:rPr>
              <a:t> поля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електричних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магнітних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періодично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змінюються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35848"/>
            <a:ext cx="9127585" cy="368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физика\images (4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7"/>
          <a:stretch/>
        </p:blipFill>
        <p:spPr bwMode="auto">
          <a:xfrm>
            <a:off x="0" y="-20921"/>
            <a:ext cx="9186262" cy="4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96" y="3212976"/>
            <a:ext cx="2892666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092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/>
              <a:t>Нобелівська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у 1901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В.Рентгену</a:t>
            </a:r>
            <a:r>
              <a:rPr lang="ru-RU" dirty="0"/>
              <a:t>.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повинен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удостоїтись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І. </a:t>
            </a:r>
            <a:r>
              <a:rPr lang="ru-RU" dirty="0" err="1"/>
              <a:t>Пулюй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сконструював</a:t>
            </a:r>
            <a:r>
              <a:rPr lang="ru-RU" dirty="0"/>
              <a:t> трубку для </a:t>
            </a:r>
            <a:r>
              <a:rPr lang="ru-RU" dirty="0" err="1"/>
              <a:t>одержання</a:t>
            </a:r>
            <a:r>
              <a:rPr lang="ru-RU" dirty="0"/>
              <a:t> Х-</a:t>
            </a:r>
            <a:r>
              <a:rPr lang="ru-RU" dirty="0" err="1"/>
              <a:t>променів</a:t>
            </a:r>
            <a:r>
              <a:rPr lang="ru-RU" dirty="0"/>
              <a:t> (</a:t>
            </a:r>
            <a:r>
              <a:rPr lang="ru-RU" dirty="0" err="1"/>
              <a:t>рентгенівських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) </a:t>
            </a:r>
            <a:r>
              <a:rPr lang="ru-RU" dirty="0" err="1"/>
              <a:t>ще</a:t>
            </a:r>
            <a:r>
              <a:rPr lang="ru-RU" dirty="0"/>
              <a:t> у 1881 </a:t>
            </a:r>
            <a:r>
              <a:rPr lang="ru-RU" dirty="0" err="1"/>
              <a:t>році</a:t>
            </a:r>
            <a:r>
              <a:rPr lang="ru-RU" dirty="0"/>
              <a:t>, але не </a:t>
            </a:r>
            <a:r>
              <a:rPr lang="ru-RU" dirty="0" err="1"/>
              <a:t>оприлюднив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свою роботу.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знали ви, що…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81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756"/>
            <a:ext cx="3995936" cy="46417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779912" cy="46085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err="1" smtClean="0">
                <a:effectLst/>
              </a:rPr>
              <a:t>В.Рентгену</a:t>
            </a:r>
            <a:r>
              <a:rPr lang="ru-RU" dirty="0" smtClean="0">
                <a:effectLst/>
              </a:rPr>
              <a:t>, І</a:t>
            </a:r>
            <a:r>
              <a:rPr lang="ru-RU" dirty="0">
                <a:effectLst/>
              </a:rPr>
              <a:t>. </a:t>
            </a:r>
            <a:r>
              <a:rPr lang="ru-RU" dirty="0" err="1" smtClean="0">
                <a:effectLst/>
              </a:rPr>
              <a:t>Пулюй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01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Відбивання</a:t>
            </a:r>
            <a:r>
              <a:rPr lang="ru-RU" dirty="0"/>
              <a:t> </a:t>
            </a:r>
            <a:r>
              <a:rPr lang="ru-RU" dirty="0" err="1" smtClean="0"/>
              <a:t>хвиль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8" y="1928674"/>
            <a:ext cx="8138865" cy="392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12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4104456" cy="4525963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err="1"/>
              <a:t>Інтерференція</a:t>
            </a:r>
            <a:r>
              <a:rPr lang="ru-RU" sz="4000" b="1" i="1" dirty="0"/>
              <a:t> </a:t>
            </a:r>
            <a:r>
              <a:rPr lang="ru-RU" sz="4000" b="1" i="1" dirty="0" err="1"/>
              <a:t>хвиль</a:t>
            </a:r>
            <a:r>
              <a:rPr lang="ru-RU" sz="4000" b="1" i="1" dirty="0"/>
              <a:t> </a:t>
            </a:r>
            <a:r>
              <a:rPr lang="ru-RU" sz="4000" dirty="0"/>
              <a:t>–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явище</a:t>
            </a:r>
            <a:r>
              <a:rPr lang="ru-RU" sz="4000" dirty="0" smtClean="0"/>
              <a:t> </a:t>
            </a:r>
            <a:r>
              <a:rPr lang="ru-RU" sz="4000" dirty="0" err="1"/>
              <a:t>додавання</a:t>
            </a:r>
            <a:r>
              <a:rPr lang="ru-RU" sz="4000" dirty="0"/>
              <a:t> </a:t>
            </a:r>
            <a:r>
              <a:rPr lang="ru-RU" sz="4000" dirty="0" err="1"/>
              <a:t>хвиль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кількох</a:t>
            </a:r>
            <a:r>
              <a:rPr lang="ru-RU" sz="4000" dirty="0"/>
              <a:t> </a:t>
            </a:r>
            <a:r>
              <a:rPr lang="ru-RU" sz="4000" dirty="0" err="1"/>
              <a:t>когерентних</a:t>
            </a:r>
            <a:r>
              <a:rPr lang="ru-RU" sz="4000" dirty="0"/>
              <a:t> </a:t>
            </a:r>
            <a:r>
              <a:rPr lang="ru-RU" sz="4000" dirty="0" err="1" smtClean="0"/>
              <a:t>джерел</a:t>
            </a:r>
            <a:r>
              <a:rPr lang="ru-RU" sz="4000" dirty="0" smtClean="0"/>
              <a:t>.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3" y="1772816"/>
            <a:ext cx="465335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772400" cy="1038324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6704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У </a:t>
            </a:r>
            <a:r>
              <a:rPr lang="ru-RU" sz="4000" dirty="0" err="1"/>
              <a:t>вакуумі</a:t>
            </a:r>
            <a:r>
              <a:rPr lang="ru-RU" sz="4000" dirty="0"/>
              <a:t> </a:t>
            </a:r>
            <a:r>
              <a:rPr lang="ru-RU" sz="4000" dirty="0" err="1"/>
              <a:t>електромагнітна</a:t>
            </a:r>
            <a:r>
              <a:rPr lang="ru-RU" sz="4000" dirty="0"/>
              <a:t> </a:t>
            </a:r>
            <a:r>
              <a:rPr lang="ru-RU" sz="4000" dirty="0" err="1"/>
              <a:t>хвиля</a:t>
            </a:r>
            <a:r>
              <a:rPr lang="ru-RU" sz="4000" dirty="0"/>
              <a:t> </a:t>
            </a:r>
            <a:r>
              <a:rPr lang="ru-RU" sz="4000" dirty="0" err="1"/>
              <a:t>розповсюджується</a:t>
            </a:r>
            <a:r>
              <a:rPr lang="ru-RU" sz="4000" dirty="0"/>
              <a:t> 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швидкістю</a:t>
            </a:r>
            <a:r>
              <a:rPr lang="ru-RU" sz="4000" dirty="0"/>
              <a:t>, яка </a:t>
            </a:r>
            <a:r>
              <a:rPr lang="ru-RU" sz="4000" dirty="0" err="1"/>
              <a:t>називається</a:t>
            </a:r>
            <a:r>
              <a:rPr lang="ru-RU" sz="4000" dirty="0"/>
              <a:t> </a:t>
            </a:r>
            <a:r>
              <a:rPr lang="ru-RU" sz="4000" dirty="0" err="1"/>
              <a:t>швидкістю</a:t>
            </a:r>
            <a:r>
              <a:rPr lang="ru-RU" sz="4000" dirty="0"/>
              <a:t> </a:t>
            </a:r>
            <a:r>
              <a:rPr lang="ru-RU" sz="4000" dirty="0" err="1"/>
              <a:t>світла</a:t>
            </a:r>
            <a:r>
              <a:rPr lang="ru-RU" sz="4000" dirty="0"/>
              <a:t>. </a:t>
            </a:r>
            <a:endParaRPr lang="ru-RU" sz="4000" dirty="0" smtClean="0"/>
          </a:p>
          <a:p>
            <a:r>
              <a:rPr lang="ru-RU" sz="4000" dirty="0" err="1"/>
              <a:t>Електромагнітна</a:t>
            </a:r>
            <a:r>
              <a:rPr lang="ru-RU" sz="4000" dirty="0"/>
              <a:t> </a:t>
            </a:r>
            <a:r>
              <a:rPr lang="ru-RU" sz="4000" dirty="0" err="1"/>
              <a:t>хвиля</a:t>
            </a:r>
            <a:r>
              <a:rPr lang="ru-RU" sz="4000" dirty="0"/>
              <a:t> </a:t>
            </a:r>
            <a:r>
              <a:rPr lang="ru-RU" sz="4000" dirty="0" err="1"/>
              <a:t>характеризується</a:t>
            </a:r>
            <a:r>
              <a:rPr lang="ru-RU" sz="4000" dirty="0"/>
              <a:t> частотою. </a:t>
            </a:r>
            <a:r>
              <a:rPr lang="ru-RU" sz="4000" dirty="0" err="1"/>
              <a:t>Розрізняють</a:t>
            </a:r>
            <a:r>
              <a:rPr lang="ru-RU" sz="4000" dirty="0"/>
              <a:t> </a:t>
            </a:r>
            <a:r>
              <a:rPr lang="ru-RU" sz="4000" dirty="0" err="1"/>
              <a:t>лінійну</a:t>
            </a:r>
            <a:r>
              <a:rPr lang="ru-RU" sz="4000" dirty="0"/>
              <a:t> частоту </a:t>
            </a:r>
            <a:r>
              <a:rPr lang="el-GR" sz="4000" b="1" i="1" dirty="0"/>
              <a:t>ν </a:t>
            </a:r>
            <a:r>
              <a:rPr lang="ru-RU" sz="4000" dirty="0"/>
              <a:t>й </a:t>
            </a:r>
            <a:r>
              <a:rPr lang="ru-RU" sz="4000" dirty="0" err="1"/>
              <a:t>циклічну</a:t>
            </a:r>
            <a:r>
              <a:rPr lang="ru-RU" sz="4000" dirty="0"/>
              <a:t> частоту </a:t>
            </a:r>
            <a:r>
              <a:rPr lang="el-GR" sz="4000" b="1" i="1" dirty="0"/>
              <a:t>ω = 2πν</a:t>
            </a:r>
            <a:r>
              <a:rPr lang="el-GR" dirty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Характеристика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31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27832"/>
            <a:ext cx="4466848" cy="581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6280" y="1537008"/>
            <a:ext cx="4628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/>
              <a:t>Електромагнітне</a:t>
            </a:r>
            <a:r>
              <a:rPr lang="ru-RU" sz="4400" dirty="0"/>
              <a:t> </a:t>
            </a:r>
            <a:r>
              <a:rPr lang="ru-RU" sz="4400" dirty="0" err="1"/>
              <a:t>випромінювання</a:t>
            </a:r>
            <a:r>
              <a:rPr lang="ru-RU" sz="4400" dirty="0"/>
              <a:t> </a:t>
            </a:r>
            <a:r>
              <a:rPr lang="ru-RU" sz="4400" dirty="0" err="1"/>
              <a:t>виникає</a:t>
            </a:r>
            <a:r>
              <a:rPr lang="ru-RU" sz="4400" dirty="0"/>
              <a:t> в </a:t>
            </a:r>
            <a:r>
              <a:rPr lang="ru-RU" sz="4400" dirty="0" err="1"/>
              <a:t>результаті</a:t>
            </a:r>
            <a:r>
              <a:rPr lang="ru-RU" sz="4400" dirty="0"/>
              <a:t> </a:t>
            </a:r>
            <a:r>
              <a:rPr lang="ru-RU" sz="4400" dirty="0" err="1"/>
              <a:t>прискореного</a:t>
            </a:r>
            <a:r>
              <a:rPr lang="ru-RU" sz="4400" dirty="0"/>
              <a:t> </a:t>
            </a:r>
            <a:r>
              <a:rPr lang="ru-RU" sz="4400" dirty="0" err="1"/>
              <a:t>руху</a:t>
            </a:r>
            <a:r>
              <a:rPr lang="ru-RU" sz="4400" dirty="0"/>
              <a:t> </a:t>
            </a:r>
            <a:r>
              <a:rPr lang="ru-RU" sz="4400" dirty="0" err="1"/>
              <a:t>заряджених</a:t>
            </a:r>
            <a:r>
              <a:rPr lang="ru-RU" sz="4400" dirty="0"/>
              <a:t> </a:t>
            </a:r>
            <a:r>
              <a:rPr lang="ru-RU" sz="4400" dirty="0" err="1" smtClean="0"/>
              <a:t>частинок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6322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Іншою</a:t>
            </a:r>
            <a:r>
              <a:rPr lang="ru-RU" dirty="0"/>
              <a:t> характеристикою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є </a:t>
            </a:r>
            <a:r>
              <a:rPr lang="ru-RU" dirty="0" err="1"/>
              <a:t>хвильовий</a:t>
            </a:r>
            <a:r>
              <a:rPr lang="ru-RU" dirty="0"/>
              <a:t> </a:t>
            </a:r>
            <a:r>
              <a:rPr lang="ru-RU" dirty="0" smtClean="0"/>
              <a:t>вектор</a:t>
            </a:r>
            <a:r>
              <a:rPr lang="en-US" dirty="0" smtClean="0"/>
              <a:t>. </a:t>
            </a:r>
            <a:r>
              <a:rPr lang="ru-RU" b="1" i="1" dirty="0" err="1"/>
              <a:t>Хвильовий</a:t>
            </a:r>
            <a:r>
              <a:rPr lang="ru-RU" b="1" i="1" dirty="0"/>
              <a:t> вектор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. </a:t>
            </a:r>
            <a:r>
              <a:rPr lang="ru-RU" dirty="0" err="1"/>
              <a:t>Абсолютне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хвильового</a:t>
            </a:r>
            <a:r>
              <a:rPr lang="ru-RU" dirty="0"/>
              <a:t> вектора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i="1" dirty="0" err="1"/>
              <a:t>хвильовим</a:t>
            </a:r>
            <a:r>
              <a:rPr lang="ru-RU" b="1" i="1" dirty="0"/>
              <a:t> числом.</a:t>
            </a:r>
          </a:p>
        </p:txBody>
      </p:sp>
    </p:spTree>
    <p:extLst>
      <p:ext uri="{BB962C8B-B14F-4D97-AF65-F5344CB8AC3E}">
        <p14:creationId xmlns:p14="http://schemas.microsoft.com/office/powerpoint/2010/main" val="398919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8" y="-289882"/>
            <a:ext cx="6194073" cy="37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10470"/>
            <a:ext cx="1656184" cy="8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24" y="2358366"/>
            <a:ext cx="1828016" cy="9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9760" y="3549850"/>
            <a:ext cx="5300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- </a:t>
            </a:r>
            <a:r>
              <a:rPr lang="ru-RU" sz="2800" dirty="0" err="1"/>
              <a:t>довжина</a:t>
            </a:r>
            <a:r>
              <a:rPr lang="ru-RU" sz="2800" dirty="0"/>
              <a:t> </a:t>
            </a:r>
            <a:r>
              <a:rPr lang="ru-RU" sz="2800" dirty="0" err="1"/>
              <a:t>хвилі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відстань</a:t>
            </a:r>
            <a:r>
              <a:rPr lang="ru-RU" sz="2800" dirty="0"/>
              <a:t> на яку </a:t>
            </a:r>
            <a:r>
              <a:rPr lang="ru-RU" sz="2800" dirty="0" err="1"/>
              <a:t>поширюється</a:t>
            </a:r>
            <a:r>
              <a:rPr lang="ru-RU" sz="2800" dirty="0"/>
              <a:t> </a:t>
            </a:r>
            <a:r>
              <a:rPr lang="ru-RU" sz="2800" dirty="0" err="1"/>
              <a:t>хвиля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одного </a:t>
            </a:r>
            <a:r>
              <a:rPr lang="ru-RU" sz="2800" dirty="0" err="1"/>
              <a:t>періоду</a:t>
            </a:r>
            <a:r>
              <a:rPr lang="ru-RU" sz="2800" dirty="0"/>
              <a:t> </a:t>
            </a:r>
            <a:r>
              <a:rPr lang="ru-RU" sz="2800" dirty="0" err="1" smtClean="0"/>
              <a:t>коливань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936104" cy="117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5229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dirty="0" err="1"/>
              <a:t>ш</a:t>
            </a:r>
            <a:r>
              <a:rPr lang="ru-RU" sz="2800" dirty="0" err="1" smtClean="0"/>
              <a:t>видкість</a:t>
            </a:r>
            <a:r>
              <a:rPr lang="ru-RU" sz="2800" dirty="0" smtClean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 є фундаментальною </a:t>
            </a:r>
            <a:r>
              <a:rPr lang="ru-RU" sz="2800" dirty="0" err="1"/>
              <a:t>фізичною</a:t>
            </a:r>
            <a:r>
              <a:rPr lang="ru-RU" sz="2800" dirty="0"/>
              <a:t> константою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618" y="5246320"/>
            <a:ext cx="720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98712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як </a:t>
            </a:r>
            <a:r>
              <a:rPr lang="ru-RU" dirty="0" err="1"/>
              <a:t>е</a:t>
            </a:r>
            <a:r>
              <a:rPr lang="ru-RU" dirty="0" err="1" smtClean="0"/>
              <a:t>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переносять</a:t>
            </a:r>
            <a:r>
              <a:rPr lang="ru-RU" dirty="0" smtClean="0"/>
              <a:t> </a:t>
            </a:r>
            <a:r>
              <a:rPr lang="ru-RU" dirty="0" err="1"/>
              <a:t>енергію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за формулою: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2276"/>
            <a:ext cx="2409056" cy="17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5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Шкала </a:t>
            </a:r>
            <a:r>
              <a:rPr lang="ru-RU" b="1" i="1" dirty="0" err="1"/>
              <a:t>електромагнітних</a:t>
            </a:r>
            <a:r>
              <a:rPr lang="ru-RU" b="1" i="1" dirty="0"/>
              <a:t> </a:t>
            </a:r>
            <a:r>
              <a:rPr lang="ru-RU" b="1" i="1" dirty="0" err="1"/>
              <a:t>хвиль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за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та </a:t>
            </a:r>
            <a:r>
              <a:rPr lang="ru-RU" dirty="0" err="1"/>
              <a:t>умовне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меж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діапазонів</a:t>
            </a:r>
            <a:r>
              <a:rPr lang="ru-RU" dirty="0"/>
              <a:t> за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частотою </a:t>
            </a:r>
            <a:r>
              <a:rPr lang="ru-RU" dirty="0" err="1"/>
              <a:t>коливань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за способами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і методами </a:t>
            </a:r>
            <a:r>
              <a:rPr lang="ru-RU" dirty="0" err="1"/>
              <a:t>реєстрації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44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0"/>
            <a:ext cx="9144000" cy="5932129"/>
          </a:xfrm>
        </p:spPr>
      </p:pic>
    </p:spTree>
    <p:extLst>
      <p:ext uri="{BB962C8B-B14F-4D97-AF65-F5344CB8AC3E}">
        <p14:creationId xmlns:p14="http://schemas.microsoft.com/office/powerpoint/2010/main" val="303317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002215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56C482-E8EF-4676-BC4C-94E075CB0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TS102002215</Template>
  <TotalTime>87</TotalTime>
  <Words>432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TS102002215</vt:lpstr>
      <vt:lpstr>Шкала електромагнітних хвиль. Властивості електромагнітних хвиль різних діапазонів і частот </vt:lpstr>
      <vt:lpstr>Презентация PowerPoint</vt:lpstr>
      <vt:lpstr>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Електричні коливання низької частоти </vt:lpstr>
      <vt:lpstr>Генератор в електричних мережах, телефонна мережа</vt:lpstr>
      <vt:lpstr>Радіохвилі</vt:lpstr>
      <vt:lpstr>Радіолокатор</vt:lpstr>
      <vt:lpstr>Інфрачервоне випромінювання</vt:lpstr>
      <vt:lpstr>Видиме випромінювання</vt:lpstr>
      <vt:lpstr> Ультрафіолетове випромінювання </vt:lpstr>
      <vt:lpstr>Презентация PowerPoint</vt:lpstr>
      <vt:lpstr>Рентгенівські промені </vt:lpstr>
      <vt:lpstr>Презентация PowerPoint</vt:lpstr>
      <vt:lpstr>Чи знали ви, що…</vt:lpstr>
      <vt:lpstr>В.Рентгену, І. Пулюй</vt:lpstr>
      <vt:lpstr>Відбивання хвиль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Шкала електромагнітних хвиль. Властивості електромагнітних хвиль різних діапазонів і частот</dc:title>
  <dc:creator>Пользователь Windows</dc:creator>
  <cp:lastModifiedBy>Пользователь Windows</cp:lastModifiedBy>
  <cp:revision>9</cp:revision>
  <dcterms:created xsi:type="dcterms:W3CDTF">2014-01-06T18:27:33Z</dcterms:created>
  <dcterms:modified xsi:type="dcterms:W3CDTF">2014-01-07T11:47:06Z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TC020022159991</vt:lpwstr>
  </property>
</Properties>
</file>